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職人の技　ケース付カーブ爪切り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17×22×119mm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スチール・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職人の技 ケース付カーブ爪切りは、爪を切りやすい斜め向きの刃の付いたテコ型爪切りです。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指にフィットする形で握りやすさ抜群！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お年寄で力まず簡単に爪を切ることができます。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本体裏にはやすりが付いており、これ一本で爪のお手入れは完璧。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高級感ある爪切りは、贈答・記念品に大変お勧めです。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色パッド印刷が可能。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218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2024-11-14T02:52:24Z</dcterms:modified>
</cp:coreProperties>
</file>