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エコステーショナリーセット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197×37×37mm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色パッド印刷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鉛筆</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定規</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ボールペン</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紙</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消しゴム</a:t>
            </a:r>
            <a:r>
              <a:rPr lang="en-US" altLang="ja-JP" sz="1000" b="0" i="0" dirty="0">
                <a:solidFill>
                  <a:srgbClr val="333333"/>
                </a:solidFill>
                <a:effectLst/>
                <a:latin typeface="Meiryo" panose="020B0604030504040204" pitchFamily="34" charset="-128"/>
                <a:ea typeface="Meiryo" panose="020B0604030504040204" pitchFamily="34" charset="-128"/>
              </a:rPr>
              <a:t>/TPR</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98573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ステーショナリーセットは再生可能な素材を利用して作られた文具のセットアイテムです。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木材でできた鉛筆・定規や紙製のボールペン・ケース、環境に優しい</a:t>
            </a:r>
            <a:r>
              <a:rPr lang="en-US" altLang="ja-JP" sz="1000" b="0" i="0" dirty="0">
                <a:solidFill>
                  <a:srgbClr val="333333"/>
                </a:solidFill>
                <a:effectLst/>
                <a:latin typeface="Meiryo" panose="020B0604030504040204" pitchFamily="34" charset="-128"/>
                <a:ea typeface="Meiryo" panose="020B0604030504040204" pitchFamily="34" charset="-128"/>
              </a:rPr>
              <a:t>TPR</a:t>
            </a:r>
            <a:r>
              <a:rPr lang="ja-JP" altLang="en-US" sz="1000" b="0" i="0">
                <a:solidFill>
                  <a:srgbClr val="333333"/>
                </a:solidFill>
                <a:effectLst/>
                <a:latin typeface="Meiryo" panose="020B0604030504040204" pitchFamily="34" charset="-128"/>
                <a:ea typeface="Meiryo" panose="020B0604030504040204" pitchFamily="34" charset="-128"/>
              </a:rPr>
              <a:t>素材の消しゴムが入った</a:t>
            </a:r>
            <a:r>
              <a:rPr lang="en-US" altLang="ja-JP" sz="1000" b="0" i="0" dirty="0">
                <a:solidFill>
                  <a:srgbClr val="333333"/>
                </a:solidFill>
                <a:effectLst/>
                <a:latin typeface="Meiryo" panose="020B0604030504040204" pitchFamily="34" charset="-128"/>
                <a:ea typeface="Meiryo" panose="020B0604030504040204" pitchFamily="34" charset="-128"/>
              </a:rPr>
              <a:t>5</a:t>
            </a:r>
            <a:r>
              <a:rPr lang="ja-JP" altLang="en-US" sz="1000" b="0" i="0">
                <a:solidFill>
                  <a:srgbClr val="333333"/>
                </a:solidFill>
                <a:effectLst/>
                <a:latin typeface="Meiryo" panose="020B0604030504040204" pitchFamily="34" charset="-128"/>
                <a:ea typeface="Meiryo" panose="020B0604030504040204" pitchFamily="34" charset="-128"/>
              </a:rPr>
              <a:t>点セットとなっております。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エコ素材利用しているので、</a:t>
            </a:r>
            <a:r>
              <a:rPr lang="en-US" altLang="ja-JP" sz="1000" b="0" i="0" dirty="0">
                <a:solidFill>
                  <a:srgbClr val="333333"/>
                </a:solidFill>
                <a:effectLst/>
                <a:latin typeface="Meiryo" panose="020B0604030504040204" pitchFamily="34" charset="-128"/>
                <a:ea typeface="Meiryo" panose="020B0604030504040204" pitchFamily="34" charset="-128"/>
              </a:rPr>
              <a:t>SDGs</a:t>
            </a:r>
            <a:r>
              <a:rPr lang="ja-JP" altLang="en-US" sz="1000" b="0" i="0">
                <a:solidFill>
                  <a:srgbClr val="333333"/>
                </a:solidFill>
                <a:effectLst/>
                <a:latin typeface="Meiryo" panose="020B0604030504040204" pitchFamily="34" charset="-128"/>
                <a:ea typeface="Meiryo" panose="020B0604030504040204" pitchFamily="34" charset="-128"/>
              </a:rPr>
              <a:t>にもぴったりのアイテムです。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エコをアピールできるスリーブ付きとなっており環境意識の高さをイメージ付けられます。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ケースに一色パッド印刷が可能です。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70368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220</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2024-11-14T02:56:21Z</dcterms:modified>
</cp:coreProperties>
</file>