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乾電池式モバイルバッテリー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20×65×82mm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フルカラーインクジェット・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乾電池式モバイルバッテリーは停電時や旅行時にも活躍するモバイルバッテリーです。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本で使えるので様々なシーンで活躍します。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LED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ライト付きなのでいざという時にも安心！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本体に名入れ印刷が可能です。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備考：ライト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/LED3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灯式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単三乾電池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本使用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2024-11-14T02:58:03Z</dcterms:modified>
</cp:coreProperties>
</file>