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2024/11/14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2024/11/14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2024/11/14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2024/11/14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2024/11/14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829097"/>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タッチセンサーデジタルクロック</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71×140×46mm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76462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フルカラーインクジェット・</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色シルク印刷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ABS</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98573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タッチセンサー デジタルクロックは暗い場所でも見やすいバックライト付きの置き時計です。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時計機能のほか、アラームやカレンダー、温度計機能も付いた便利なアイテムです。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デスクや棚の上はもちろん、バックライトで暗い場所でも見やすいため、ベッドサイドに置くのもおすすめです。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70368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名入れ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一色印刷</a:t>
            </a:r>
            <a:r>
              <a:rPr kumimoji="1" lang="ja-JP" altLang="en-US" sz="1000" dirty="0">
                <a:solidFill>
                  <a:schemeClr val="tx1"/>
                </a:solidFill>
                <a:latin typeface="メイリオ" panose="020B0604030504040204" pitchFamily="50" charset="-128"/>
                <a:ea typeface="メイリオ" panose="020B0604030504040204" pitchFamily="50" charset="-128"/>
              </a:rPr>
              <a:t>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備考：単四乾電池</a:t>
            </a:r>
            <a:r>
              <a:rPr lang="en-US" altLang="ja-JP" sz="1000" b="0" i="0" dirty="0">
                <a:solidFill>
                  <a:srgbClr val="333333"/>
                </a:solidFill>
                <a:effectLst/>
                <a:latin typeface="Meiryo" panose="020B0604030504040204" pitchFamily="34" charset="-128"/>
                <a:ea typeface="Meiryo" panose="020B0604030504040204" pitchFamily="34" charset="-128"/>
              </a:rPr>
              <a:t>3</a:t>
            </a:r>
            <a:r>
              <a:rPr lang="ja-JP" altLang="en-US" sz="1000" b="0" i="0">
                <a:solidFill>
                  <a:srgbClr val="333333"/>
                </a:solidFill>
                <a:effectLst/>
                <a:latin typeface="Meiryo" panose="020B0604030504040204" pitchFamily="34" charset="-128"/>
                <a:ea typeface="Meiryo" panose="020B0604030504040204" pitchFamily="34" charset="-128"/>
              </a:rPr>
              <a:t>本使用</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別途</a:t>
            </a:r>
            <a:r>
              <a:rPr lang="en-US" altLang="ja-JP" sz="1000" b="0" i="0" dirty="0">
                <a:solidFill>
                  <a:srgbClr val="333333"/>
                </a:solidFill>
                <a:effectLst/>
                <a:latin typeface="Meiryo" panose="020B0604030504040204" pitchFamily="34" charset="-128"/>
                <a:ea typeface="Meiryo" panose="020B0604030504040204" pitchFamily="34" charset="-128"/>
              </a:rPr>
              <a:t>)</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17920</TotalTime>
  <Words>186</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565</cp:revision>
  <cp:lastPrinted>2021-10-13T13:51:27Z</cp:lastPrinted>
  <dcterms:created xsi:type="dcterms:W3CDTF">2013-12-25T09:34:24Z</dcterms:created>
  <dcterms:modified xsi:type="dcterms:W3CDTF">2024-11-14T03:00:49Z</dcterms:modified>
</cp:coreProperties>
</file>