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ワイド</a:t>
            </a:r>
            <a:r>
              <a:rPr lang="en-US" altLang="ja-JP" sz="1600" b="1" i="0" dirty="0">
                <a:solidFill>
                  <a:srgbClr val="333333"/>
                </a:solidFill>
                <a:effectLst/>
                <a:latin typeface="Meiryo" panose="020B0604030504040204" pitchFamily="34" charset="-128"/>
                <a:ea typeface="Meiryo" panose="020B0604030504040204" pitchFamily="34" charset="-128"/>
              </a:rPr>
              <a:t>FM/AM</a:t>
            </a:r>
            <a:r>
              <a:rPr lang="ja-JP" altLang="en-US" sz="1600" b="1" i="0">
                <a:solidFill>
                  <a:srgbClr val="333333"/>
                </a:solidFill>
                <a:effectLst/>
                <a:latin typeface="Meiryo" panose="020B0604030504040204" pitchFamily="34" charset="-128"/>
                <a:ea typeface="Meiryo" panose="020B0604030504040204" pitchFamily="34" charset="-128"/>
              </a:rPr>
              <a:t>ラジオ</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67×100×34mm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ワイド</a:t>
            </a:r>
            <a:r>
              <a:rPr lang="en-US" altLang="ja-JP" sz="1000" b="0" i="0" dirty="0">
                <a:solidFill>
                  <a:srgbClr val="333333"/>
                </a:solidFill>
                <a:effectLst/>
                <a:latin typeface="Meiryo" panose="020B0604030504040204" pitchFamily="34" charset="-128"/>
                <a:ea typeface="Meiryo" panose="020B0604030504040204" pitchFamily="34" charset="-128"/>
              </a:rPr>
              <a:t>FM/AM</a:t>
            </a:r>
            <a:r>
              <a:rPr lang="ja-JP" altLang="en-US" sz="1000" b="0" i="0">
                <a:solidFill>
                  <a:srgbClr val="333333"/>
                </a:solidFill>
                <a:effectLst/>
                <a:latin typeface="Meiryo" panose="020B0604030504040204" pitchFamily="34" charset="-128"/>
                <a:ea typeface="Meiryo" panose="020B0604030504040204" pitchFamily="34" charset="-128"/>
              </a:rPr>
              <a:t>ラジオは小型で持ち運びに適したコンパクトサイズのラジオです。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もしもの時に備える防災用備品として貰うと嬉しいおすすめアイテムです。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ワイド</a:t>
            </a:r>
            <a:r>
              <a:rPr lang="en-US" altLang="ja-JP" sz="1000" b="0" i="0" dirty="0">
                <a:solidFill>
                  <a:srgbClr val="333333"/>
                </a:solidFill>
                <a:effectLst/>
                <a:latin typeface="Meiryo" panose="020B0604030504040204" pitchFamily="34" charset="-128"/>
                <a:ea typeface="Meiryo" panose="020B0604030504040204" pitchFamily="34" charset="-128"/>
              </a:rPr>
              <a:t>FM</a:t>
            </a:r>
            <a:r>
              <a:rPr lang="ja-JP" altLang="en-US" sz="1000" b="0" i="0">
                <a:solidFill>
                  <a:srgbClr val="333333"/>
                </a:solidFill>
                <a:effectLst/>
                <a:latin typeface="Meiryo" panose="020B0604030504040204" pitchFamily="34" charset="-128"/>
                <a:ea typeface="Meiryo" panose="020B0604030504040204" pitchFamily="34" charset="-128"/>
              </a:rPr>
              <a:t>対応なので災害時にも安心！</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備考：単三乾電池</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本使用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別途</a:t>
            </a:r>
            <a:r>
              <a:rPr lang="en-US" altLang="ja-JP" sz="1000" b="0" i="0" dirty="0">
                <a:solidFill>
                  <a:srgbClr val="333333"/>
                </a:solidFill>
                <a:effectLst/>
                <a:latin typeface="Meiryo" panose="020B0604030504040204" pitchFamily="34" charset="-128"/>
                <a:ea typeface="Meiryo" panose="020B0604030504040204" pitchFamily="34" charset="-128"/>
              </a:rPr>
              <a:t>)</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178</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2024-11-14T03:02:19Z</dcterms:modified>
</cp:coreProperties>
</file>