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ライト＆ホイッスル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ライト</a:t>
            </a:r>
            <a:r>
              <a:rPr lang="en-US" altLang="ja-JP" sz="1000" b="0" i="0" dirty="0">
                <a:solidFill>
                  <a:srgbClr val="333333"/>
                </a:solidFill>
                <a:effectLst/>
                <a:latin typeface="Meiryo" panose="020B0604030504040204" pitchFamily="34" charset="-128"/>
                <a:ea typeface="Meiryo" panose="020B0604030504040204" pitchFamily="34" charset="-128"/>
              </a:rPr>
              <a:t>/</a:t>
            </a:r>
            <a:r>
              <a:rPr lang="el-GR" altLang="ja-JP" sz="1000" b="0" i="0" dirty="0">
                <a:solidFill>
                  <a:srgbClr val="333333"/>
                </a:solidFill>
                <a:effectLst/>
                <a:latin typeface="Meiryo" panose="020B0604030504040204" pitchFamily="34" charset="-128"/>
                <a:ea typeface="Meiryo" panose="020B0604030504040204" pitchFamily="34" charset="-128"/>
              </a:rPr>
              <a:t>φ14×56</a:t>
            </a:r>
            <a:r>
              <a:rPr lang="en-US" altLang="ja-JP" sz="1000" b="0" i="0" dirty="0">
                <a:solidFill>
                  <a:srgbClr val="333333"/>
                </a:solidFill>
                <a:effectLst/>
                <a:latin typeface="Meiryo" panose="020B0604030504040204" pitchFamily="34" charset="-128"/>
                <a:ea typeface="Meiryo" panose="020B0604030504040204" pitchFamily="34" charset="-128"/>
              </a:rPr>
              <a:t>mm</a:t>
            </a:r>
          </a:p>
          <a:p>
            <a:r>
              <a:rPr lang="ja-JP" altLang="en-US" sz="1000" b="0" i="0">
                <a:solidFill>
                  <a:srgbClr val="333333"/>
                </a:solidFill>
                <a:effectLst/>
                <a:latin typeface="Meiryo" panose="020B0604030504040204" pitchFamily="34" charset="-128"/>
                <a:ea typeface="Meiryo" panose="020B0604030504040204" pitchFamily="34" charset="-128"/>
              </a:rPr>
              <a:t>ホイッスル</a:t>
            </a:r>
            <a:r>
              <a:rPr lang="en-US" altLang="ja-JP" sz="1000" b="0" i="0" dirty="0">
                <a:solidFill>
                  <a:srgbClr val="333333"/>
                </a:solidFill>
                <a:effectLst/>
                <a:latin typeface="Meiryo" panose="020B0604030504040204" pitchFamily="34" charset="-128"/>
                <a:ea typeface="Meiryo" panose="020B0604030504040204" pitchFamily="34" charset="-128"/>
              </a:rPr>
              <a:t>/</a:t>
            </a:r>
            <a:r>
              <a:rPr lang="el-GR" altLang="ja-JP" sz="1000" b="0" i="0" dirty="0">
                <a:solidFill>
                  <a:srgbClr val="333333"/>
                </a:solidFill>
                <a:effectLst/>
                <a:latin typeface="Meiryo" panose="020B0604030504040204" pitchFamily="34" charset="-128"/>
                <a:ea typeface="Meiryo" panose="020B0604030504040204" pitchFamily="34" charset="-128"/>
              </a:rPr>
              <a:t>φ9×47</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アルミニウム</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ライト＆ホイッスルは災害時にあると役立つライトとホイッスルのセットです。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カラビナとキーリング付きなので鍵やキーホルダーなどまとめて装着可能です。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軽量なので常備するのにも最適なアイテムです。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ライトとホイッスルのいずれかに名入れ可能となっております。両方に名入れをご希望のお客様は別途お問い合わせください。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a:t>
            </a:r>
            <a:r>
              <a:rPr lang="en-US" altLang="ja-JP" sz="1000" b="0" i="0" dirty="0">
                <a:solidFill>
                  <a:srgbClr val="333333"/>
                </a:solidFill>
                <a:effectLst/>
                <a:latin typeface="Meiryo" panose="020B0604030504040204" pitchFamily="34" charset="-128"/>
                <a:ea typeface="Meiryo" panose="020B0604030504040204" pitchFamily="34" charset="-128"/>
              </a:rPr>
              <a:t>LED1</a:t>
            </a:r>
            <a:r>
              <a:rPr lang="ja-JP" altLang="en-US" sz="1000" b="0" i="0">
                <a:solidFill>
                  <a:srgbClr val="333333"/>
                </a:solidFill>
                <a:effectLst/>
                <a:latin typeface="Meiryo" panose="020B0604030504040204" pitchFamily="34" charset="-128"/>
                <a:ea typeface="Meiryo" panose="020B0604030504040204" pitchFamily="34" charset="-128"/>
              </a:rPr>
              <a:t>灯式</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ボタンﾝ電池</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個付</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211</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2024-11-14T03:04:26Z</dcterms:modified>
</cp:coreProperties>
</file>