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829097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グランゴールド 真空断熱タンブラー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φ82×133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76462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フルカラーインクジェット・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色シルク印刷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98573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グランゴールド 真空断熱タンブラーは洗練された各底フォルムが特徴で高級感あるゴールドカラーなプレミアムノベルティです。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特別感ある塗装が魅力的な真空断熱タンブラーとなっております。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カラーを生かして、お祝いや優勝記念品などにおすすめの商品です。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使いやすく実用的な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450ml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サイズとなっております。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70368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備考：真空構造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､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容量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/450ml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17921</TotalTime>
  <Words>192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568</cp:revision>
  <cp:lastPrinted>2021-10-13T13:51:27Z</cp:lastPrinted>
  <dcterms:created xsi:type="dcterms:W3CDTF">2013-12-25T09:34:24Z</dcterms:created>
  <dcterms:modified xsi:type="dcterms:W3CDTF">2024-11-14T03:05:47Z</dcterms:modified>
</cp:coreProperties>
</file>