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82909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グランゴールド 真空保冷温ボトル</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φ62×195</a:t>
            </a:r>
            <a:r>
              <a:rPr lang="en-US" altLang="ja-JP" sz="1000" b="0" i="0" dirty="0">
                <a:solidFill>
                  <a:srgbClr val="333333"/>
                </a:solidFill>
                <a:effectLst/>
                <a:latin typeface="Meiryo" panose="020B0604030504040204" pitchFamily="34" charset="-128"/>
                <a:ea typeface="Meiryo" panose="020B0604030504040204" pitchFamily="34" charset="-128"/>
              </a:rPr>
              <a:t>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76462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フルカラーインクジェット・</a:t>
            </a:r>
            <a:r>
              <a:rPr lang="en-US" altLang="ja-JP" sz="1000" b="0" i="0" dirty="0">
                <a:solidFill>
                  <a:srgbClr val="333333"/>
                </a:solidFill>
                <a:effectLst/>
                <a:latin typeface="Meiryo" panose="020B0604030504040204" pitchFamily="34" charset="-128"/>
                <a:ea typeface="Meiryo" panose="020B0604030504040204" pitchFamily="34" charset="-128"/>
              </a:rPr>
              <a:t>1</a:t>
            </a:r>
            <a:r>
              <a:rPr lang="ja-JP" altLang="en-US" sz="1000" b="0" i="0">
                <a:solidFill>
                  <a:srgbClr val="333333"/>
                </a:solidFill>
                <a:effectLst/>
                <a:latin typeface="Meiryo" panose="020B0604030504040204" pitchFamily="34" charset="-128"/>
                <a:ea typeface="Meiryo" panose="020B0604030504040204" pitchFamily="34" charset="-128"/>
              </a:rPr>
              <a:t>色シルク印刷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ステンレス･</a:t>
            </a:r>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･シリコン</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98573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グランゴールド 真空保冷温ボトルは金色の化粧箱に収められたゴージャスなゴールドカラーの真空二重構造保冷温ステンレスサーモボトル（</a:t>
            </a:r>
            <a:r>
              <a:rPr lang="en-US" altLang="ja-JP" sz="1000" b="0" i="0" dirty="0">
                <a:solidFill>
                  <a:srgbClr val="333333"/>
                </a:solidFill>
                <a:effectLst/>
                <a:latin typeface="Meiryo" panose="020B0604030504040204" pitchFamily="34" charset="-128"/>
                <a:ea typeface="Meiryo" panose="020B0604030504040204" pitchFamily="34" charset="-128"/>
              </a:rPr>
              <a:t>310ml</a:t>
            </a:r>
            <a:r>
              <a:rPr lang="ja-JP" altLang="en-US" sz="1000" b="0" i="0">
                <a:solidFill>
                  <a:srgbClr val="333333"/>
                </a:solidFill>
                <a:effectLs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シックなゴールドカラーのボトルをサテンゴールドの上質感のあるギフトボックスに入れた個包装となっております。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水分補給や熱中症対策に人気急増中のボトルです。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ご成約記念品等に大変おすすめな商品です。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70368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名入れ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一色印刷</a:t>
            </a:r>
            <a:r>
              <a:rPr kumimoji="1" lang="ja-JP" altLang="en-US" sz="1000" dirty="0">
                <a:solidFill>
                  <a:schemeClr val="tx1"/>
                </a:solidFill>
                <a:latin typeface="メイリオ" panose="020B0604030504040204" pitchFamily="50" charset="-128"/>
                <a:ea typeface="メイリオ" panose="020B0604030504040204" pitchFamily="50" charset="-128"/>
              </a:rPr>
              <a:t>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備考：真空構造</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容量</a:t>
            </a:r>
            <a:r>
              <a:rPr lang="en-US" altLang="ja-JP" sz="1000" b="0" i="0" dirty="0">
                <a:solidFill>
                  <a:srgbClr val="333333"/>
                </a:solidFill>
                <a:effectLst/>
                <a:latin typeface="Meiryo" panose="020B0604030504040204" pitchFamily="34" charset="-128"/>
                <a:ea typeface="Meiryo" panose="020B0604030504040204" pitchFamily="34" charset="-128"/>
              </a:rPr>
              <a:t>/310ml</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17921</TotalTime>
  <Words>209</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2024-11-14T03:07:02Z</dcterms:modified>
</cp:coreProperties>
</file>