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ボトルティッシュ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φ68×225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ボトルティッシュはディスプレイ映えする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色展開のカラフルなボトルテッシュ（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/60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組）です。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市販のティッシュを詰め替えることによって、使い捨てること無く使えます。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車のドリンクホルダーにぴったりなスリムサイズで、様々な場所で利用可能です。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色取混ぜ（イエロー・イエローグリーン・オレンジ・グリーン・ブラウン・ブラック・ブルー・ライトブルー・レッド・ワインレッド）となっているので商品カラーは選択できません。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216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2024-11-14T03:11:31Z</dcterms:modified>
</cp:coreProperties>
</file>