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セパレートサラダカップ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/175×106×98mm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フォーク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:155mm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･シリコン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セパレートサラダカップはサラダ・トッピング・ドレッシングをワンセットにして持ち運べるサラダカップです。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カップ容量は上カップ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、下カップ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です。ドレッシングなどを入れるのに最適な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の中カップやフォークも付いています。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サラダはもちろん、冷製パスタや具沢山ヨーグルトにもおススメです。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本体カラーは爽やかなグリーンで、本体側面に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色パッド印刷が可能です。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容量：上カップ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/240ml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、中カップ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/30ml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、下カップ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/400ml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219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2024-11-14T03:12:54Z</dcterms:modified>
</cp:coreProperties>
</file>