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  <a:buNone/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モバイル充電器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5000mAh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100×64×16mm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76462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色シルク・フルカラーインクジェット印刷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ABS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・ポリカーボネート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+mn-ea"/>
              </a:rPr>
              <a:t>使いやすい</a:t>
            </a:r>
            <a:r>
              <a:rPr lang="en-US" altLang="ja-JP" sz="1000" dirty="0">
                <a:solidFill>
                  <a:schemeClr val="tx1"/>
                </a:solidFill>
                <a:latin typeface="+mn-ea"/>
              </a:rPr>
              <a:t>5000mAh</a:t>
            </a:r>
            <a:r>
              <a:rPr lang="ja-JP" altLang="en-US" sz="1000">
                <a:solidFill>
                  <a:schemeClr val="tx1"/>
                </a:solidFill>
                <a:latin typeface="+mn-ea"/>
              </a:rPr>
              <a:t>のモバイルバッテリーです。</a:t>
            </a:r>
            <a:br>
              <a:rPr lang="ja-JP" altLang="en-US" sz="1000">
                <a:solidFill>
                  <a:schemeClr val="tx1"/>
                </a:solidFill>
                <a:latin typeface="+mn-ea"/>
              </a:rPr>
            </a:br>
            <a:r>
              <a:rPr lang="ja-JP" altLang="en-US" sz="1000">
                <a:solidFill>
                  <a:schemeClr val="tx1"/>
                </a:solidFill>
                <a:latin typeface="+mn-ea"/>
              </a:rPr>
              <a:t>旅行や出張だけでなく災害時の備えとしても必須！</a:t>
            </a:r>
            <a:br>
              <a:rPr lang="ja-JP" altLang="en-US" sz="1000">
                <a:solidFill>
                  <a:schemeClr val="tx1"/>
                </a:solidFill>
                <a:latin typeface="+mn-ea"/>
              </a:rPr>
            </a:br>
            <a:r>
              <a:rPr lang="en-US" altLang="ja-JP" sz="1000" dirty="0">
                <a:solidFill>
                  <a:schemeClr val="tx1"/>
                </a:solidFill>
                <a:latin typeface="+mn-ea"/>
              </a:rPr>
              <a:t>2</a:t>
            </a:r>
            <a:r>
              <a:rPr lang="ja-JP" altLang="en-US" sz="1000">
                <a:solidFill>
                  <a:schemeClr val="tx1"/>
                </a:solidFill>
                <a:latin typeface="+mn-ea"/>
              </a:rPr>
              <a:t>台同時充電やゲーム機の充電にも対応。</a:t>
            </a:r>
            <a:endParaRPr lang="ja-JP" altLang="en-US" sz="1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化粧箱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160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558</cp:revision>
  <cp:lastPrinted>2021-10-13T13:51:27Z</cp:lastPrinted>
  <dcterms:created xsi:type="dcterms:W3CDTF">2013-12-25T09:34:24Z</dcterms:created>
  <dcterms:modified xsi:type="dcterms:W3CDTF">2025-07-17T05:23:15Z</dcterms:modified>
</cp:coreProperties>
</file>