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モバイル充電器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10000mAh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140×69×18mm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・ポリカーボネート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安心の容量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10000mAh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のモバイルバッテリーです。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旅行や出張だけでなく災害時の備えとしても必須！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台同時充電やゲーム機の充電にも対応。</a:t>
            </a:r>
            <a:endParaRPr lang="ja-JP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162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2025-07-17T05:24:32Z</dcterms:modified>
</cp:coreProperties>
</file>