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スマホスタンドにもなるバッグハンガー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10×18×73mm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亜鉛合金･合成ゴム</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スマホスタンドにもなるバッグハンガーはテーブルの隅に掛けられるバッグハンガーと動画視聴に便利なスマホスタンドの二つの機能を兼ね備えたキーホルダーです。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リング付きですので、バッグにつけて持ち運びが可能となっており常に携帯できる仕様です。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177</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573</cp:revision>
  <cp:lastPrinted>2021-10-13T13:51:27Z</cp:lastPrinted>
  <dcterms:created xsi:type="dcterms:W3CDTF">2013-12-25T09:34:24Z</dcterms:created>
  <dcterms:modified xsi:type="dcterms:W3CDTF">2024-11-14T03:15:33Z</dcterms:modified>
</cp:coreProperties>
</file>