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ポータブルソーラーパネル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使用時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/155×393×5mm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収納時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155×110×22mm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ﾎﾟﾘｴｽﾃﾙ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折りたためば持ち運びに便利な手のひらサイズ。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スマートフォンへの非常用充電にあると安心、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アウトドアや防災向け商品として最適の商品です。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151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562</cp:revision>
  <cp:lastPrinted>2021-10-13T13:51:27Z</cp:lastPrinted>
  <dcterms:created xsi:type="dcterms:W3CDTF">2013-12-25T09:34:24Z</dcterms:created>
  <dcterms:modified xsi:type="dcterms:W3CDTF">2025-10-17T08:58:52Z</dcterms:modified>
</cp:coreProperties>
</file>