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ベーシック卓上加湿器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93×64×64mm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ベーシック卓上加湿器は自宅やオフィス、どのような場所に置いてもマッチするシンプルデザインの加湿器です。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イルミネーションライト付きで、夜はライト代わりにも使うことができます。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通常モードとリズムモードとお好みの噴射方法をお選びいただけます。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シンプルなホワイトなので、名入れもしやすく販促品・ギフトにおすすめです。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ケーブル付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194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2024-11-14T03:30:20Z</dcterms:modified>
</cp:coreProperties>
</file>