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2496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2024/11/14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2024/11/14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2024/11/14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2024/11/14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2024/11/14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2024/11/14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2024/11/14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2024/11/14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2024/11/14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2024/11/14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2024/11/14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2024/11/14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2024/11/14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829097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>
              <a:lnSpc>
                <a:spcPts val="1650"/>
              </a:lnSpc>
              <a:spcAft>
                <a:spcPts val="1500"/>
              </a:spcAft>
            </a:pP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パーソナル卓上加湿器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l-GR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φ74×155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764620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フルカラーインクジェット・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色パッド印刷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ABS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･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PP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･シリコン･アルミニウム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98573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パーソナル卓上加湿器は角度調節で効率よく加湿できて、設置場所に困らないコンパクトな卓上加湿器です。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通常モードとリズムモードの二種類が選べて、さらにイルミネーションライト機能も備わっています。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シンプルな白色なので、名入れも映るのでノベルティ・販促品としてもおすすめです。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70368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名入れ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一色印刷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備考：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USB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ケーブル付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17923</TotalTime>
  <Words>190</Words>
  <Application>Microsoft Macintosh PowerPoint</Application>
  <PresentationFormat>ユーザー設定</PresentationFormat>
  <Paragraphs>36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576</cp:revision>
  <cp:lastPrinted>2021-10-13T13:51:27Z</cp:lastPrinted>
  <dcterms:created xsi:type="dcterms:W3CDTF">2013-12-25T09:34:24Z</dcterms:created>
  <dcterms:modified xsi:type="dcterms:W3CDTF">2024-11-14T03:31:31Z</dcterms:modified>
</cp:coreProperties>
</file>