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ザ・プレミアム 多機能ボールペン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/145mm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･スチール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ザ・プレミアム 多機能ボールペンは高級感あふれるゴールドカラーのマルチツールペンです。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スマホスタンド・ドライバー・水平器・スケール・ボールペンといった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つの機能を備えた多用途に使えるツールで、ブラックを基調にしたパッケージもギフトに最適です。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本体側面に名入れが可能となっております。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189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577</cp:revision>
  <cp:lastPrinted>2021-10-13T13:51:27Z</cp:lastPrinted>
  <dcterms:created xsi:type="dcterms:W3CDTF">2013-12-25T09:34:24Z</dcterms:created>
  <dcterms:modified xsi:type="dcterms:W3CDTF">2024-11-14T03:32:44Z</dcterms:modified>
</cp:coreProperties>
</file>