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温泉たまごメーカー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130×162×98mm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･アルミニウム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温泉たまごメーカーは容器にお湯を注いで待つだけでできる、誰でも簡単に温泉たまごが出来上がる調理グッズです。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キッチンに合うデザイン性を追求した形状とカラーで明るく衛生的。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そのまま食べても！トッピングにも！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個まで同時に作れます。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備考：スタンド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ラジウム鉱石配合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192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578</cp:revision>
  <cp:lastPrinted>2021-10-13T13:51:27Z</cp:lastPrinted>
  <dcterms:created xsi:type="dcterms:W3CDTF">2013-12-25T09:34:24Z</dcterms:created>
  <dcterms:modified xsi:type="dcterms:W3CDTF">2024-11-14T03:34:09Z</dcterms:modified>
</cp:coreProperties>
</file>