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829097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鏡ディスプレイクロック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70×70×50mm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76462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色パッド印刷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ABS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･ガラス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98573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鏡ディスプレイクロックはディスプレイが「鏡」になっているデジタル時計です。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鏡に浮かび上がる表示がおしゃれで暗い場所でもはっきり見える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LED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表示です。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日常生活では鏡として使用し、上部にあるボタンを押すと時計が表示されます。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アラーム機能やカレンダーも表示され、多機能で便利なアイテムです。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70368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一色印刷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備考：単四乾電池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本使用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別途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17923</TotalTime>
  <Words>202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580</cp:revision>
  <cp:lastPrinted>2021-10-13T13:51:27Z</cp:lastPrinted>
  <dcterms:created xsi:type="dcterms:W3CDTF">2013-12-25T09:34:24Z</dcterms:created>
  <dcterms:modified xsi:type="dcterms:W3CDTF">2024-11-14T03:37:20Z</dcterms:modified>
</cp:coreProperties>
</file>