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ムーア　オープンポーチ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125×180×130mm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ポリウレタン・ポリエステル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入口が大きくガバッと開くポーチです。</a:t>
            </a:r>
            <a:endParaRPr lang="en-US" altLang="ja-JP" sz="100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中央は小物収納に便利なファスナーが付いています。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たっぷり入って中身を確認しやすい仕様です。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152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2025-10-17T06:09:35Z</dcterms:modified>
</cp:coreProperties>
</file>