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数字が見やすい温湿度計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71×81×15mm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･ガラス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数字が見やすい温湿度計は薄くて軽いコンパクトな温湿度計です。設定がしやすく、視認性に優れています。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設置の仕方が置き時計・壁掛け時計・マグネット式の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通りなので置き場所に困りません。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備考：ボタン電池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個付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174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2024-11-14T03:43:33Z</dcterms:modified>
</cp:coreProperties>
</file>