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3in1USB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ケーブル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3in1USB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ケーブルは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種のコネクターで様々な電子機器との接続が可能な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ケーブルです。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Lightning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Type-C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microUSB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種のコネクターを兼ね備えています。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コンパクトで持ち運び時にもかさばりません。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名入れギフトにぴったりの窓付ブリスター箱入り。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180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2024-11-14T03:44:48Z</dcterms:modified>
</cp:coreProperties>
</file>