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2025/10/20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再生プラスチック保存容器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個組</a:t>
            </a:r>
            <a:endParaRPr lang="en-US" altLang="ja-JP" sz="16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7" y="1685453"/>
            <a:ext cx="2940505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大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/55×118×118mm､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中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/50×101×101mm､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小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/45×86×86mm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or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インクジェット</a:t>
            </a:r>
            <a:r>
              <a:rPr kumimoji="1"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7" y="2402226"/>
            <a:ext cx="2978601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PP</a:t>
            </a:r>
            <a:endParaRPr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サイズで使い分けが出来て便利な保存容器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個組。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環境にやさしい再生プラスチックを使用。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入れ子になり、収納時にかさばらず便利。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化粧箱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17927</TotalTime>
  <Words>161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566</cp:revision>
  <cp:lastPrinted>2021-10-13T13:51:27Z</cp:lastPrinted>
  <dcterms:created xsi:type="dcterms:W3CDTF">2013-12-25T09:34:24Z</dcterms:created>
  <dcterms:modified xsi:type="dcterms:W3CDTF">2025-10-20T01:23:53Z</dcterms:modified>
</cp:coreProperties>
</file>