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4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防災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持出袋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/400×320mm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･ｱﾙﾐﾆｳﾑ･ﾎﾟﾘｴｽﾃﾙ･綿･ﾚｰﾖﾝ･紙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必要なものが揃うスタンダードな防災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ライトやアルミシートなど、充実のセット内容。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避難時に便利な不織布ナップサック入り。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持出袋･給水ﾊﾞｯｸﾞ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ﾗｲﾄ･ﾎｲｯｽﾙ･ｱﾙﾐｼｰﾄ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(1200×800mm)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･三角巾･ｸﾞﾛｰﾌﾞ･圧縮ﾀｵﾙ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(240×400mm)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･ﾎﾟﾘ袋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･防災ﾌﾞｯｸ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222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2025-10-20T01:26:31Z</dcterms:modified>
</cp:coreProperties>
</file>