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防災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持出袋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/400×320mm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･ｱﾙﾐﾆｳﾑ･ﾎﾟﾘｴｽﾃﾙ･綿･ﾚｰﾖﾝ･紙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救急セットも入った被災時に役立つ防災</a:t>
            </a:r>
            <a:r>
              <a:rPr lang="en-US" altLang="ja-JP" sz="1000" dirty="0">
                <a:solidFill>
                  <a:schemeClr val="tx1"/>
                </a:solidFill>
              </a:rPr>
              <a:t>15</a:t>
            </a:r>
            <a:r>
              <a:rPr lang="ja-JP" altLang="en-US" sz="1000">
                <a:solidFill>
                  <a:schemeClr val="tx1"/>
                </a:solidFill>
              </a:rPr>
              <a:t>点。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このボリューム感がうれしいポイント。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避難時に便利な不織布ナップサック入り。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持出袋･給水ﾊﾞｯｸﾞ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ﾗｲﾄ･ﾎｲｯｽﾙ･ｱﾙﾐｼｰﾄ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(1200×800mm)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･三角巾･ｸﾞﾛｰﾌﾞ･圧縮ﾀｵﾙ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(240×400mm)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･ｳｪｯﾄﾃｨｯｼｭ･ﾎﾟﾘ袋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･防災ﾌﾞｯｸ･ﾎﾟｰﾁ･ｶｯﾄ綿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･綿棒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･不織布ﾏｽｸ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×3､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238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568</cp:revision>
  <cp:lastPrinted>2021-10-13T13:51:27Z</cp:lastPrinted>
  <dcterms:created xsi:type="dcterms:W3CDTF">2013-12-25T09:34:24Z</dcterms:created>
  <dcterms:modified xsi:type="dcterms:W3CDTF">2025-10-20T01:27:58Z</dcterms:modified>
</cp:coreProperties>
</file>