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モシモニソナエル　安心救急</a:t>
            </a:r>
            <a:r>
              <a:rPr lang="en-US" altLang="ja-JP" sz="1600" b="1" dirty="0">
                <a:solidFill>
                  <a:schemeClr val="tx1"/>
                </a:solidFill>
              </a:rPr>
              <a:t>9</a:t>
            </a:r>
            <a:r>
              <a:rPr lang="ja-JP" altLang="en-US" sz="1600" b="1">
                <a:solidFill>
                  <a:schemeClr val="tx1"/>
                </a:solidFill>
              </a:rPr>
              <a:t>点セット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ﾎﾟｰﾁ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55×140×100mm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PP(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不織布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･ﾎﾟﾘｴｽﾃﾙ･綿･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･紙･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災害時も便利で安心の救急</a:t>
            </a:r>
            <a:r>
              <a:rPr lang="en-US" altLang="ja-JP" sz="1000" dirty="0">
                <a:solidFill>
                  <a:schemeClr val="tx1"/>
                </a:solidFill>
              </a:rPr>
              <a:t>9</a:t>
            </a:r>
            <a:r>
              <a:rPr lang="ja-JP" altLang="en-US" sz="1000">
                <a:solidFill>
                  <a:schemeClr val="tx1"/>
                </a:solidFill>
              </a:rPr>
              <a:t>点セット。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ウェットティッシュや包帯などの必需品が揃う。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大きく開いて取り出しやすいポーチ入り。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ｾｯﾄ内容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ばんそうこう大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×4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･小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×2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･ｶｯﾄ綿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×6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･綿棒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×10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･ｳｪｯﾄﾃｨｯｼｭ･不織布ﾏｽｸ･ﾃｰﾌﾟ･包帯･ﾎﾟｰﾁ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17935</TotalTime>
  <Words>196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574</cp:revision>
  <cp:lastPrinted>2021-10-13T13:51:27Z</cp:lastPrinted>
  <dcterms:created xsi:type="dcterms:W3CDTF">2013-12-25T09:34:24Z</dcterms:created>
  <dcterms:modified xsi:type="dcterms:W3CDTF">2025-10-20T01:40:45Z</dcterms:modified>
</cp:coreProperties>
</file>