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2</a:t>
            </a:r>
            <a:r>
              <a:rPr lang="ja-JP" altLang="en-US" sz="1600" b="1" i="0">
                <a:solidFill>
                  <a:srgbClr val="333333"/>
                </a:solidFill>
                <a:effectLst/>
                <a:latin typeface="Meiryo" panose="020B0604030504040204" pitchFamily="34" charset="-128"/>
                <a:ea typeface="Meiryo" panose="020B0604030504040204" pitchFamily="34" charset="-128"/>
              </a:rPr>
              <a:t>パターンライト加湿器</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φ75×125</a:t>
            </a:r>
            <a:r>
              <a:rPr lang="en-US" altLang="ja-JP" sz="1000" b="0" i="0" dirty="0">
                <a:solidFill>
                  <a:srgbClr val="333333"/>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パターンライト加湿器は</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通りのライティングが楽しめるマットな質感がおしゃれな筒型加湿器です。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静音の超音波式で電源は</a:t>
            </a:r>
            <a:r>
              <a:rPr lang="en-US" altLang="ja-JP" sz="1000" b="0" i="0" dirty="0">
                <a:solidFill>
                  <a:srgbClr val="333333"/>
                </a:solidFill>
                <a:effectLst/>
                <a:latin typeface="Meiryo" panose="020B0604030504040204" pitchFamily="34" charset="-128"/>
                <a:ea typeface="Meiryo" panose="020B0604030504040204" pitchFamily="34" charset="-128"/>
              </a:rPr>
              <a:t>USB</a:t>
            </a:r>
            <a:r>
              <a:rPr lang="ja-JP" altLang="en-US" sz="1000" b="0" i="0">
                <a:solidFill>
                  <a:srgbClr val="333333"/>
                </a:solidFill>
                <a:effectLst/>
                <a:latin typeface="Meiryo" panose="020B0604030504040204" pitchFamily="34" charset="-128"/>
                <a:ea typeface="Meiryo" panose="020B0604030504040204" pitchFamily="34" charset="-128"/>
              </a:rPr>
              <a:t>コード式。</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リビングやデスクに置きやすく、変化するグラデーションライトも映えるのでベッドサイドにおすすめ！</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噴射も連続・断続噴射に切り替えが可能です。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a:t>
            </a:r>
            <a:r>
              <a:rPr lang="en-US" altLang="ja-JP" sz="1000" b="0" i="0" dirty="0">
                <a:solidFill>
                  <a:srgbClr val="333333"/>
                </a:solidFill>
                <a:effectLst/>
                <a:latin typeface="Meiryo" panose="020B0604030504040204" pitchFamily="34" charset="-128"/>
                <a:ea typeface="Meiryo" panose="020B0604030504040204" pitchFamily="34" charset="-128"/>
              </a:rPr>
              <a:t>USB</a:t>
            </a:r>
            <a:r>
              <a:rPr lang="ja-JP" altLang="en-US" sz="1000" b="0" i="0">
                <a:solidFill>
                  <a:srgbClr val="333333"/>
                </a:solidFill>
                <a:effectLst/>
                <a:latin typeface="Meiryo" panose="020B0604030504040204" pitchFamily="34" charset="-128"/>
                <a:ea typeface="Meiryo" panose="020B0604030504040204" pitchFamily="34" charset="-128"/>
              </a:rPr>
              <a:t>ケーブル付</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189</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583</cp:revision>
  <cp:lastPrinted>2021-10-13T13:51:27Z</cp:lastPrinted>
  <dcterms:created xsi:type="dcterms:W3CDTF">2013-12-25T09:34:24Z</dcterms:created>
  <dcterms:modified xsi:type="dcterms:W3CDTF">2024-11-14T04:13:30Z</dcterms:modified>
</cp:coreProperties>
</file>