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イルミネーションミスト加湿器</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130×72×72mm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色パッド印刷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イルミネーションミスト加湿器はスタイリッシュなスクエア型加湿器です。イルミネーションミストが魅力的で名入れが映えるシンプルな外観をしています。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電源は</a:t>
            </a:r>
            <a:r>
              <a:rPr lang="en-US" altLang="ja-JP" sz="1000" b="0" i="0" dirty="0">
                <a:solidFill>
                  <a:srgbClr val="333333"/>
                </a:solidFill>
                <a:effectLst/>
                <a:latin typeface="Meiryo" panose="020B0604030504040204" pitchFamily="34" charset="-128"/>
                <a:ea typeface="Meiryo" panose="020B0604030504040204" pitchFamily="34" charset="-128"/>
              </a:rPr>
              <a:t>USB</a:t>
            </a:r>
            <a:r>
              <a:rPr lang="ja-JP" altLang="en-US" sz="1000" b="0" i="0">
                <a:solidFill>
                  <a:srgbClr val="333333"/>
                </a:solidFill>
                <a:effectLst/>
                <a:latin typeface="Meiryo" panose="020B0604030504040204" pitchFamily="34" charset="-128"/>
                <a:ea typeface="Meiryo" panose="020B0604030504040204" pitchFamily="34" charset="-128"/>
              </a:rPr>
              <a:t>ケーブルでの充電式です。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ミストは連続噴射と噴射と停止を繰り返すリズムモードがあります。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イルミネーション機能付きなので癒しアイテムとしてオススメ！</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備考：</a:t>
            </a:r>
            <a:r>
              <a:rPr lang="en-US" altLang="ja-JP" sz="1000" b="0" i="0" dirty="0">
                <a:solidFill>
                  <a:srgbClr val="333333"/>
                </a:solidFill>
                <a:effectLst/>
                <a:latin typeface="Meiryo" panose="020B0604030504040204" pitchFamily="34" charset="-128"/>
                <a:ea typeface="Meiryo" panose="020B0604030504040204" pitchFamily="34" charset="-128"/>
              </a:rPr>
              <a:t>USB</a:t>
            </a:r>
            <a:r>
              <a:rPr lang="ja-JP" altLang="en-US" sz="1000" b="0" i="0">
                <a:solidFill>
                  <a:srgbClr val="333333"/>
                </a:solidFill>
                <a:effectLst/>
                <a:latin typeface="Meiryo" panose="020B0604030504040204" pitchFamily="34" charset="-128"/>
                <a:ea typeface="Meiryo" panose="020B0604030504040204" pitchFamily="34" charset="-128"/>
              </a:rPr>
              <a:t>ケーブル付</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17923</TotalTime>
  <Words>187</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584</cp:revision>
  <cp:lastPrinted>2021-10-13T13:51:27Z</cp:lastPrinted>
  <dcterms:created xsi:type="dcterms:W3CDTF">2013-12-25T09:34:24Z</dcterms:created>
  <dcterms:modified xsi:type="dcterms:W3CDTF">2024-11-14T04:14:30Z</dcterms:modified>
</cp:coreProperties>
</file>