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ハサミも研げる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連式シャープナー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60×227×51mm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･シリコン･セラミック･ステンレス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ハサミも研げる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連式シャープナーは切れ味が落ちた包丁も簡単に復活する刃物研ぎ器です。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滑り止め付きで安定感も抜群。ハサミ研ぎも付いて便利なシャープナーです。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17924</TotalTime>
  <Words>166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585</cp:revision>
  <cp:lastPrinted>2021-10-13T13:51:27Z</cp:lastPrinted>
  <dcterms:created xsi:type="dcterms:W3CDTF">2013-12-25T09:34:24Z</dcterms:created>
  <dcterms:modified xsi:type="dcterms:W3CDTF">2024-11-14T04:16:22Z</dcterms:modified>
</cp:coreProperties>
</file>