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乾電池チェッカー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48×52×12mm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フルカラーインクジェット・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乾電池チェッカーは電池残量が簡単にわかるコンパクトな乾電池チェッカーです。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ランプが付いていて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灯は「使えない」、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灯は「すこ酢使える」、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灯は「使える」とひと目で確認できます。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計測可能電池は単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～単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まで対応可能です。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販促効果も長く、これがあれば非常時にも安心して電池を使用することができます。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備考：ボタン電池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個付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213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587</cp:revision>
  <cp:lastPrinted>2021-10-13T13:51:27Z</cp:lastPrinted>
  <dcterms:created xsi:type="dcterms:W3CDTF">2013-12-25T09:34:24Z</dcterms:created>
  <dcterms:modified xsi:type="dcterms:W3CDTF">2024-11-14T04:19:02Z</dcterms:modified>
</cp:coreProperties>
</file>