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2026/5/26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2026/5/26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2026/5/26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2026/5/26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2026/5/26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2026/5/26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2026/5/26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2026/5/26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2026/5/26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2026/5/26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2026/5/26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2026/5/26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2026/5/26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rgbClr val="333333"/>
                </a:solidFill>
                <a:latin typeface="Meiryo" panose="020B0604030504040204" pitchFamily="34" charset="-128"/>
                <a:ea typeface="Meiryo" panose="020B0604030504040204" pitchFamily="34" charset="-128"/>
              </a:rPr>
              <a:t>マウンテックス　超保冷温ボトル</a:t>
            </a:r>
            <a:r>
              <a:rPr lang="en-US" altLang="ja-JP" sz="1600" b="1" dirty="0">
                <a:solidFill>
                  <a:srgbClr val="333333"/>
                </a:solidFill>
                <a:latin typeface="Meiryo" panose="020B0604030504040204" pitchFamily="34" charset="-128"/>
                <a:ea typeface="Meiryo" panose="020B0604030504040204" pitchFamily="34" charset="-128"/>
              </a:rPr>
              <a:t>750</a:t>
            </a:r>
            <a:r>
              <a:rPr lang="en" altLang="ja-JP" sz="1600" b="1" dirty="0">
                <a:solidFill>
                  <a:srgbClr val="333333"/>
                </a:solidFill>
                <a:latin typeface="Meiryo" panose="020B0604030504040204" pitchFamily="34" charset="-128"/>
                <a:ea typeface="Meiryo" panose="020B0604030504040204" pitchFamily="34" charset="-128"/>
              </a:rPr>
              <a:t>ml</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Meiryo" panose="020B0604030504040204" pitchFamily="34" charset="-128"/>
                <a:ea typeface="Meiryo" panose="020B0604030504040204" pitchFamily="34" charset="-128"/>
              </a:rPr>
              <a:t>φ78×279</a:t>
            </a:r>
            <a:r>
              <a:rPr lang="en" altLang="ja-JP" sz="1000" dirty="0">
                <a:solidFill>
                  <a:schemeClr val="tx1"/>
                </a:solidFill>
                <a:latin typeface="Meiryo" panose="020B0604030504040204" pitchFamily="34" charset="-128"/>
                <a:ea typeface="Meiryo" panose="020B0604030504040204" pitchFamily="34" charset="-128"/>
              </a:rPr>
              <a:t>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一色シルク</a:t>
            </a:r>
            <a:r>
              <a:rPr lang="en" altLang="ja-JP" sz="1000" dirty="0">
                <a:solidFill>
                  <a:srgbClr val="333333"/>
                </a:solidFill>
                <a:latin typeface="Meiryo" panose="020B0604030504040204" pitchFamily="34" charset="-128"/>
                <a:ea typeface="Meiryo" panose="020B0604030504040204" pitchFamily="34" charset="-128"/>
              </a:rPr>
              <a:t>or</a:t>
            </a:r>
            <a:r>
              <a:rPr lang="ja-JP" altLang="en-US" sz="1000">
                <a:solidFill>
                  <a:srgbClr val="333333"/>
                </a:solidFill>
                <a:latin typeface="Meiryo" panose="020B0604030504040204" pitchFamily="34" charset="-128"/>
                <a:ea typeface="Meiryo" panose="020B0604030504040204" pitchFamily="34" charset="-128"/>
              </a:rPr>
              <a:t>フルカラーインクジェット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ｽﾃﾝﾚｽ･</a:t>
            </a:r>
            <a:r>
              <a:rPr lang="en" altLang="ja-JP" sz="1000" dirty="0">
                <a:solidFill>
                  <a:srgbClr val="333333"/>
                </a:solidFill>
                <a:latin typeface="Meiryo" panose="020B0604030504040204" pitchFamily="34" charset="-128"/>
                <a:ea typeface="Meiryo" panose="020B0604030504040204" pitchFamily="34" charset="-128"/>
              </a:rPr>
              <a:t>PP</a:t>
            </a:r>
            <a:r>
              <a:rPr lang="ja-JP" altLang="en" sz="100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ﾎﾟﾘｳﾚﾀﾝ･ｼﾘｺﾝ</a:t>
            </a:r>
            <a:endParaRPr lang="en-US" altLang="ja-JP" sz="1000" dirty="0">
              <a:solidFill>
                <a:schemeClr val="tx1"/>
              </a:solidFill>
              <a:latin typeface="Meiryo" panose="020B0604030504040204" pitchFamily="34" charset="-128"/>
              <a:ea typeface="Meiryo" panose="020B0604030504040204" pitchFamily="34"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rgbClr val="333333"/>
                </a:solidFill>
                <a:latin typeface="Meiryo" panose="020B0604030504040204" pitchFamily="34" charset="-128"/>
                <a:ea typeface="Meiryo" panose="020B0604030504040204" pitchFamily="34" charset="-128"/>
              </a:rPr>
              <a:t>マウンテックス超保冷温ボトルは、驚きの保温効力</a:t>
            </a:r>
            <a:r>
              <a:rPr lang="en-US" altLang="ja-JP" sz="1000" dirty="0">
                <a:solidFill>
                  <a:srgbClr val="333333"/>
                </a:solidFill>
                <a:latin typeface="Meiryo" panose="020B0604030504040204" pitchFamily="34" charset="-128"/>
                <a:ea typeface="Meiryo" panose="020B0604030504040204" pitchFamily="34" charset="-128"/>
              </a:rPr>
              <a:t>85℃</a:t>
            </a:r>
            <a:r>
              <a:rPr lang="ja-JP" altLang="en-US" sz="1000">
                <a:solidFill>
                  <a:srgbClr val="333333"/>
                </a:solidFill>
                <a:latin typeface="Meiryo" panose="020B0604030504040204" pitchFamily="34" charset="-128"/>
                <a:ea typeface="Meiryo" panose="020B0604030504040204" pitchFamily="34" charset="-128"/>
              </a:rPr>
              <a:t>・保冷効力</a:t>
            </a:r>
            <a:r>
              <a:rPr lang="en-US" altLang="ja-JP" sz="1000" dirty="0">
                <a:solidFill>
                  <a:srgbClr val="333333"/>
                </a:solidFill>
                <a:latin typeface="Meiryo" panose="020B0604030504040204" pitchFamily="34" charset="-128"/>
                <a:ea typeface="Meiryo" panose="020B0604030504040204" pitchFamily="34" charset="-128"/>
              </a:rPr>
              <a:t>6℃</a:t>
            </a:r>
            <a:r>
              <a:rPr lang="ja-JP" altLang="en-US" sz="1000">
                <a:solidFill>
                  <a:srgbClr val="333333"/>
                </a:solidFill>
                <a:latin typeface="Meiryo" panose="020B0604030504040204" pitchFamily="34" charset="-128"/>
                <a:ea typeface="Meiryo" panose="020B0604030504040204" pitchFamily="34" charset="-128"/>
              </a:rPr>
              <a:t>を達成！</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フタは真空構造のコップに、中はセラミック塗装なので寒い冬でも山頂でも熱々の飲料を味わえます。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化粧箱</a:t>
            </a:r>
            <a:endParaRPr kumimoji="1" lang="ja-JP" altLang="en-US" sz="1000" dirty="0">
              <a:solidFill>
                <a:schemeClr val="tx1"/>
              </a:solidFill>
              <a:latin typeface="Meiryo" panose="020B0604030504040204" pitchFamily="34" charset="-128"/>
              <a:ea typeface="Meiryo" panose="020B0604030504040204" pitchFamily="34"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備考：真空構造</a:t>
            </a:r>
            <a:r>
              <a:rPr lang="en-US" altLang="ja-JP" sz="1000" dirty="0">
                <a:solidFill>
                  <a:schemeClr val="tx1"/>
                </a:solidFill>
                <a:latin typeface="Meiryo" panose="020B0604030504040204" pitchFamily="34" charset="-128"/>
                <a:ea typeface="Meiryo" panose="020B0604030504040204" pitchFamily="34" charset="-128"/>
              </a:rPr>
              <a:t>､</a:t>
            </a:r>
            <a:r>
              <a:rPr lang="ja-JP" altLang="en-US" sz="1000">
                <a:solidFill>
                  <a:schemeClr val="tx1"/>
                </a:solidFill>
                <a:latin typeface="Meiryo" panose="020B0604030504040204" pitchFamily="34" charset="-128"/>
                <a:ea typeface="Meiryo" panose="020B0604030504040204" pitchFamily="34" charset="-128"/>
              </a:rPr>
              <a:t>容量</a:t>
            </a:r>
            <a:r>
              <a:rPr lang="en-US" altLang="ja-JP" sz="1000" dirty="0">
                <a:solidFill>
                  <a:schemeClr val="tx1"/>
                </a:solidFill>
                <a:latin typeface="Meiryo" panose="020B0604030504040204" pitchFamily="34" charset="-128"/>
                <a:ea typeface="Meiryo" panose="020B0604030504040204" pitchFamily="34" charset="-128"/>
              </a:rPr>
              <a:t>/750</a:t>
            </a:r>
            <a:r>
              <a:rPr lang="en" altLang="ja-JP" sz="1000" dirty="0">
                <a:solidFill>
                  <a:schemeClr val="tx1"/>
                </a:solidFill>
                <a:latin typeface="Meiryo" panose="020B0604030504040204" pitchFamily="34" charset="-128"/>
                <a:ea typeface="Meiryo" panose="020B0604030504040204" pitchFamily="34" charset="-128"/>
              </a:rPr>
              <a:t>ml</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179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2026-05-26T03:08:42Z</dcterms:modified>
</cp:coreProperties>
</file>