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ヒートヘイズ卓上加湿器</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90×121×51mm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ヒートヘイズ卓上加湿器はミストと光で焚き火風の演出し、お部屋を素敵な空間にしてくれるおしゃれな卓上加湿器です。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暖かみと癒しを感じることができるので冬にぴったりのアイテムです。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連続モードやイルミネーションモードなど機能も充実した商品です。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a:t>
            </a:r>
            <a:r>
              <a:rPr lang="en-US" altLang="ja-JP" sz="1000" b="0" i="0" dirty="0">
                <a:solidFill>
                  <a:srgbClr val="333333"/>
                </a:solidFill>
                <a:effectLst/>
                <a:latin typeface="Meiryo" panose="020B0604030504040204" pitchFamily="34" charset="-128"/>
                <a:ea typeface="Meiryo" panose="020B0604030504040204" pitchFamily="34" charset="-128"/>
              </a:rPr>
              <a:t>USB</a:t>
            </a:r>
            <a:r>
              <a:rPr lang="ja-JP" altLang="en-US" sz="1000" b="0" i="0">
                <a:solidFill>
                  <a:srgbClr val="333333"/>
                </a:solidFill>
                <a:effectLst/>
                <a:latin typeface="Meiryo" panose="020B0604030504040204" pitchFamily="34" charset="-128"/>
                <a:ea typeface="Meiryo" panose="020B0604030504040204" pitchFamily="34" charset="-128"/>
              </a:rPr>
              <a:t>ケーブル付</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183</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589</cp:revision>
  <cp:lastPrinted>2021-10-13T13:51:27Z</cp:lastPrinted>
  <dcterms:created xsi:type="dcterms:W3CDTF">2013-12-25T09:34:24Z</dcterms:created>
  <dcterms:modified xsi:type="dcterms:W3CDTF">2024-11-14T04:21:30Z</dcterms:modified>
</cp:coreProperties>
</file>