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ザ・プレミアム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4WAY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多機能半永久鉛筆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/147mm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･石墨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グラファイト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･シリコン･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ザ・プレミアム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4WAY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多機能半永久鉛筆は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つの機能を備えた多機能ペンです。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機能の中でも半永久的に使用できる鉛筆が魅力的です。特殊石墨のペン先で、削る必要がなく半永久的に描き続けられます。また、一般的な消しゴムで消すことも可能です。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鉛筆の他、ボールペン・蛍光マーカー・タッチペン機能も付いているため大変便利なアイテムです。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219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590</cp:revision>
  <cp:lastPrinted>2021-10-13T13:51:27Z</cp:lastPrinted>
  <dcterms:created xsi:type="dcterms:W3CDTF">2013-12-25T09:34:24Z</dcterms:created>
  <dcterms:modified xsi:type="dcterms:W3CDTF">2024-11-14T04:22:47Z</dcterms:modified>
</cp:coreProperties>
</file>