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70898"/>
            <a:ext cx="4762500" cy="474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ペン付ポケットふせん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6×85×53mm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色シルク・フルカラーインクジェット印刷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･紙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ペン付ポケットふせんは薄型ケース入りの携帯に便利なふせんです。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内蔵のミニボールペンで素早くメモを取れます。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使い分けできる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タイプのふせんがうれしい仕様です。</a:t>
            </a:r>
            <a:endParaRPr lang="ja-JP" altLang="en-US" sz="1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163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562</cp:revision>
  <cp:lastPrinted>2021-10-13T13:51:27Z</cp:lastPrinted>
  <dcterms:created xsi:type="dcterms:W3CDTF">2013-12-25T09:34:24Z</dcterms:created>
  <dcterms:modified xsi:type="dcterms:W3CDTF">2025-07-17T05:31:54Z</dcterms:modified>
</cp:coreProperties>
</file>