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31417" y="970898"/>
            <a:ext cx="4746986" cy="4746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  <a:buNone/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吊り下げられる窓付ボックスポーチ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155×105×70mm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76462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色シルク印刷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ポリエステル：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PVC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吊り下げられる窓付ボックスポーチは窓付きで中に入っているものが分かりやすく、すぐに取り出したいアイテムの収納にも便利なポーチです。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推し活で大人気、話題のポーチとしても使えます。</a:t>
            </a:r>
            <a:endParaRPr lang="ja-JP" altLang="en-US" sz="1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包装袋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161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562</cp:revision>
  <cp:lastPrinted>2021-10-13T13:51:27Z</cp:lastPrinted>
  <dcterms:created xsi:type="dcterms:W3CDTF">2013-12-25T09:34:24Z</dcterms:created>
  <dcterms:modified xsi:type="dcterms:W3CDTF">2025-07-17T05:31:07Z</dcterms:modified>
</cp:coreProperties>
</file>