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9" d="100"/>
          <a:sy n="109" d="100"/>
        </p:scale>
        <p:origin x="432" y="46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リル コルクでできたマルチポーチ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185×215×65mm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コルク・ポリエステル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環境に優しいコルク素材で作られたポーチです。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やさしい肌触りで、軽くて丈夫。持ち運びにも便利です。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ナチュラルな風合いも魅力的です。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155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2025-10-16T02:37:08Z</dcterms:modified>
</cp:coreProperties>
</file>