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通気性抜群！メッシュリュックサック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370×315×115mm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ﾎﾟﾘｴｽﾃﾙ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通気性抜群なメッシュリュックサックは、蒸れにくく暑い季節のお出かけに大活躍します。メッシュリュックの中を見せることで、コーディネートも楽しむことができます！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忘れ物に気づきやすく、風も通り背中も快適です。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158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2026-05-26T01:39:48Z</dcterms:modified>
</cp:coreProperties>
</file>