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320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2025/10/20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2025/10/20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2025/10/20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2025/10/20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2025/10/20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2025/10/20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2025/10/20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2025/10/20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2025/10/20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2025/10/20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2025/10/20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2025/10/20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2025/10/20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モシモニソナエル 防災携帯ポーチ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5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点セット</a:t>
            </a:r>
            <a:endParaRPr lang="en-US" altLang="ja-JP" sz="16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7" y="1685453"/>
            <a:ext cx="2940505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ﾎﾟｰﾁ</a:t>
            </a:r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/150×210mm</a:t>
            </a:r>
            <a:endParaRPr kumimoji="1" lang="ja-JP" altLang="en-US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シルク</a:t>
            </a:r>
            <a:r>
              <a:rPr kumimoji="1"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印刷</a:t>
            </a:r>
            <a:endParaRPr kumimoji="1" lang="ja-JP" altLang="en-US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7" y="2402226"/>
            <a:ext cx="2978601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PVC</a:t>
            </a: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･</a:t>
            </a:r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PE</a:t>
            </a: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･</a:t>
            </a:r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SAP</a:t>
            </a: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･</a:t>
            </a:r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IXPE</a:t>
            </a: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･</a:t>
            </a:r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HDPE</a:t>
            </a: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･</a:t>
            </a:r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PS</a:t>
            </a: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･ﾎﾟﾘｴｽﾃﾙ･紙</a:t>
            </a:r>
            <a:endParaRPr lang="en-US" altLang="ja-JP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A5</a:t>
            </a: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サイズのスリムポーチ入り防災用品</a:t>
            </a:r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5</a:t>
            </a: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点セット。</a:t>
            </a:r>
            <a:b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PVC</a:t>
            </a: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素材のポーチは水や汚れに強く、</a:t>
            </a:r>
            <a:b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バッグに常時携帯しておきたい防災セットです。</a:t>
            </a:r>
            <a:endParaRPr lang="ja-JP" altLang="en-US" sz="1000" b="1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包装袋</a:t>
            </a:r>
            <a:endParaRPr kumimoji="1" lang="ja-JP" altLang="en-US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名入れ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ｾｯﾄ内容</a:t>
            </a:r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/</a:t>
            </a: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ﾎﾟｰﾁ･携帯簡易ﾄｲﾚ･ﾎﾟﾘ袋</a:t>
            </a:r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×1</a:t>
            </a: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･ﾎｲｯｽﾙ･防災ﾌﾞｯｸ</a:t>
            </a:r>
            <a:endParaRPr lang="ja-JP" altLang="en-US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17945</TotalTime>
  <Words>187</Words>
  <Application>Microsoft Macintosh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Masaki Sakai</cp:lastModifiedBy>
  <cp:revision>585</cp:revision>
  <cp:lastPrinted>2021-10-13T13:51:27Z</cp:lastPrinted>
  <dcterms:created xsi:type="dcterms:W3CDTF">2013-12-25T09:34:24Z</dcterms:created>
  <dcterms:modified xsi:type="dcterms:W3CDTF">2025-10-20T02:55:19Z</dcterms:modified>
</cp:coreProperties>
</file>