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キルティングモバイルバッグ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310×230×15mm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ポリエステル・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キルティング生地を使用したモバイルバッグです。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ポケットがたくさんあるので、仕分けに便利です。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タブレットサイズにも対応しています。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147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2025-10-16T02:51:43Z</dcterms:modified>
</cp:coreProperties>
</file>