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5" d="100"/>
          <a:sy n="115" d="100"/>
        </p:scale>
        <p:origin x="2192" y="20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2026/5/26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2026/5/26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2026/5/26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2026/5/26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2026/5/26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2026/5/26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2026/5/26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2026/5/26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2026/5/26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2026/5/26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2026/5/26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2026/5/26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2026/5/26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ja-JP" altLang="en-US" sz="1600" b="1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リル 再生アルミニウムボールペン</a:t>
            </a:r>
            <a:endParaRPr lang="en-US" altLang="ja-JP" sz="16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全長</a:t>
            </a:r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/137</a:t>
            </a:r>
            <a:r>
              <a:rPr lang="en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endParaRPr kumimoji="1" lang="ja-JP" altLang="en-US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フルカラーインクジェット</a:t>
            </a:r>
            <a:r>
              <a:rPr lang="en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or</a:t>
            </a:r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レーザー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ｱﾙﾐﾆｳﾑ･ｽﾁｰﾙ･</a:t>
            </a:r>
            <a:r>
              <a:rPr lang="en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ABS</a:t>
            </a:r>
            <a:endParaRPr lang="en-US" altLang="ja-JP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本体に再生アルミニウムが使われているボーペンです。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地球環境に優しく循環型社会に貢献しているため、記念品やグッズにおすすめです！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ベーシックな見た目で誰でも使いやすい逸品です。</a:t>
            </a:r>
            <a:endParaRPr lang="ja-JP" altLang="en-US" sz="1000" b="1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化粧箱</a:t>
            </a:r>
            <a:endParaRPr kumimoji="1" lang="ja-JP" altLang="en-US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名入れ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17942</TotalTime>
  <Words>161</Words>
  <Application>Microsoft Macintosh PowerPoint</Application>
  <PresentationFormat>ユーザー設定</PresentationFormat>
  <Paragraphs>36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582</cp:revision>
  <cp:lastPrinted>2021-10-13T13:51:27Z</cp:lastPrinted>
  <dcterms:created xsi:type="dcterms:W3CDTF">2013-12-25T09:34:24Z</dcterms:created>
  <dcterms:modified xsi:type="dcterms:W3CDTF">2026-05-26T02:00:14Z</dcterms:modified>
</cp:coreProperties>
</file>