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5" d="100"/>
          <a:sy n="115" d="100"/>
        </p:scale>
        <p:origin x="2192" y="20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2026/5/26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2026/5/26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2026/5/26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2026/5/26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2026/5/26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2026/5/26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2026/5/26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2026/5/26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2026/5/26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2026/5/26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2026/5/26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2026/5/26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2026/5/26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ja-JP" altLang="en-US" sz="1600" b="1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キャンプス ハードシェル収納保冷温バッグ</a:t>
            </a:r>
            <a:endParaRPr lang="en-US" altLang="ja-JP" sz="16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使用時</a:t>
            </a:r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/245×235×240</a:t>
            </a:r>
            <a:r>
              <a:rPr lang="en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</a:p>
          <a:p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収納時</a:t>
            </a:r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/</a:t>
            </a: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約</a:t>
            </a:r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70×235×240</a:t>
            </a:r>
            <a:r>
              <a:rPr lang="en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endParaRPr kumimoji="1" lang="ja-JP" altLang="en-US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一色シルク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表</a:t>
            </a:r>
            <a:r>
              <a:rPr lang="en-US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/</a:t>
            </a:r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ﾎﾟﾘｴｽﾃﾙ</a:t>
            </a:r>
            <a:r>
              <a:rPr lang="en-US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､</a:t>
            </a:r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内</a:t>
            </a:r>
            <a:r>
              <a:rPr lang="en-US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/</a:t>
            </a:r>
            <a:r>
              <a:rPr lang="en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EVA</a:t>
            </a:r>
            <a:r>
              <a:rPr lang="ja-JP" altLang="en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･</a:t>
            </a:r>
            <a:r>
              <a:rPr lang="en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PE</a:t>
            </a:r>
            <a:r>
              <a:rPr lang="ja-JP" altLang="en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･</a:t>
            </a:r>
            <a:r>
              <a:rPr lang="en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PP</a:t>
            </a:r>
            <a:r>
              <a:rPr lang="ja-JP" altLang="en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･</a:t>
            </a:r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ﾎﾟﾘｳﾚﾀﾝ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ｼｮﾙﾀﾞｰｽﾄﾗｯﾌﾟ</a:t>
            </a:r>
            <a:r>
              <a:rPr lang="en-US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/</a:t>
            </a:r>
            <a:r>
              <a:rPr lang="en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PP</a:t>
            </a:r>
            <a:r>
              <a:rPr lang="ja-JP" altLang="en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･</a:t>
            </a:r>
            <a:r>
              <a:rPr lang="en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PVC</a:t>
            </a:r>
            <a:endParaRPr lang="en-US" altLang="ja-JP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上下面がハードシェル仕様の、畳める保冷温バッグです。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ファスナー開閉で折りたたむことができ、天板と底板がハードタイプなので簡易テーブルにもなるオプション機能付きです！</a:t>
            </a:r>
            <a:endParaRPr lang="ja-JP" altLang="en-US" sz="1000" b="1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包装袋</a:t>
            </a:r>
            <a:endParaRPr kumimoji="1" lang="ja-JP" altLang="en-US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名入れ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17936</TotalTime>
  <Words>180</Words>
  <Application>Microsoft Macintosh PowerPoint</Application>
  <PresentationFormat>ユーザー設定</PresentationFormat>
  <Paragraphs>37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577</cp:revision>
  <cp:lastPrinted>2021-10-13T13:51:27Z</cp:lastPrinted>
  <dcterms:created xsi:type="dcterms:W3CDTF">2013-12-25T09:34:24Z</dcterms:created>
  <dcterms:modified xsi:type="dcterms:W3CDTF">2026-05-26T01:48:09Z</dcterms:modified>
</cp:coreProperties>
</file>