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保冷ポーチ付 極細ネックヒンヤリング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ポーチ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/200×180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リング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/165×139×15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一色シルク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ポーチ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ﾎﾟﾘｴｽﾃﾙ･ｱﾙﾐﾆｳﾑ･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</a:t>
            </a: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リング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TPU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PCM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極細ネックヒンヤリングは、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28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度以下で自然氷結する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PCM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のネッククーラーです。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付属の保冷ポーチは、持ち運びや保管に最適です。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極細の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PCM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ネッククーラーは目立ちにくく、老若男女問わず様々な服装やシーンで使用しやすい商品です！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ポーチのみの印刷となります。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17925</TotalTime>
  <Words>192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2026-05-26T01:21:08Z</dcterms:modified>
</cp:coreProperties>
</file>