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キャンプス 軽量アルミ保冷温バスケット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使用時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/240×470×280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収納時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60×520×280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一色シルク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ｱﾙﾐﾆｳﾑ･ﾎﾟﾘｴｽﾃﾙ･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MDF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ｽﾁｰﾙ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軽量アルミ保冷温バスケットは、お出かけ時の飲食物の保管や持ち運びだけでなく、買い物バッグとしても活躍する保冷温バスケットです。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薄く折りたためてコンパクトなので、保管も場所を取りません。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17935</TotalTime>
  <Words>180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2026-05-26T01:45:41Z</dcterms:modified>
</cp:coreProperties>
</file>