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46C451-ED03-430C-83D6-37DE0677A9C7}" v="6" dt="2024-10-31T04:33:39.1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146C451-ED03-430C-83D6-37DE0677A9C7}"/>
    <pc:docChg chg="custSel modSld">
      <pc:chgData name="瑛莉菜 羽田" userId="64c7e7a027abc1d1" providerId="LiveId" clId="{C146C451-ED03-430C-83D6-37DE0677A9C7}" dt="2024-10-31T04:35:25.377" v="48" actId="1076"/>
      <pc:docMkLst>
        <pc:docMk/>
      </pc:docMkLst>
      <pc:sldChg chg="addSp delSp modSp mod">
        <pc:chgData name="瑛莉菜 羽田" userId="64c7e7a027abc1d1" providerId="LiveId" clId="{C146C451-ED03-430C-83D6-37DE0677A9C7}" dt="2024-10-31T04:35:25.377" v="48" actId="1076"/>
        <pc:sldMkLst>
          <pc:docMk/>
          <pc:sldMk cId="4010063240" sldId="375"/>
        </pc:sldMkLst>
        <pc:spChg chg="mod">
          <ac:chgData name="瑛莉菜 羽田" userId="64c7e7a027abc1d1" providerId="LiveId" clId="{C146C451-ED03-430C-83D6-37DE0677A9C7}" dt="2024-10-31T04:32:52.844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146C451-ED03-430C-83D6-37DE0677A9C7}" dt="2024-10-31T04:34:07.630" v="2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C146C451-ED03-430C-83D6-37DE0677A9C7}" dt="2024-10-31T04:35:25.377" v="4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146C451-ED03-430C-83D6-37DE0677A9C7}" dt="2024-10-31T04:32:29.84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146C451-ED03-430C-83D6-37DE0677A9C7}" dt="2024-10-31T04:32:36.65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146C451-ED03-430C-83D6-37DE0677A9C7}" dt="2024-10-31T04:33:39.159" v="28"/>
          <ac:spMkLst>
            <pc:docMk/>
            <pc:sldMk cId="4010063240" sldId="375"/>
            <ac:spMk id="69" creationId="{00000000-0000-0000-0000-000000000000}"/>
          </ac:spMkLst>
        </pc:spChg>
        <pc:picChg chg="del mod">
          <ac:chgData name="瑛莉菜 羽田" userId="64c7e7a027abc1d1" providerId="LiveId" clId="{C146C451-ED03-430C-83D6-37DE0677A9C7}" dt="2024-10-31T04:34:15.530" v="31" actId="478"/>
          <ac:picMkLst>
            <pc:docMk/>
            <pc:sldMk cId="4010063240" sldId="375"/>
            <ac:picMk id="5" creationId="{586B85A1-C2A1-DC32-9C6C-980F5AD40AAF}"/>
          </ac:picMkLst>
        </pc:picChg>
        <pc:picChg chg="add mod">
          <ac:chgData name="瑛莉菜 羽田" userId="64c7e7a027abc1d1" providerId="LiveId" clId="{C146C451-ED03-430C-83D6-37DE0677A9C7}" dt="2024-10-31T04:34:59.496" v="41" actId="14100"/>
          <ac:picMkLst>
            <pc:docMk/>
            <pc:sldMk cId="4010063240" sldId="375"/>
            <ac:picMk id="6" creationId="{3B94C69C-DDF0-1695-65C0-2EF44FEED442}"/>
          </ac:picMkLst>
        </pc:picChg>
        <pc:picChg chg="del">
          <ac:chgData name="瑛莉菜 羽田" userId="64c7e7a027abc1d1" providerId="LiveId" clId="{C146C451-ED03-430C-83D6-37DE0677A9C7}" dt="2024-10-31T04:34:16.102" v="32" actId="478"/>
          <ac:picMkLst>
            <pc:docMk/>
            <pc:sldMk cId="4010063240" sldId="375"/>
            <ac:picMk id="8" creationId="{8892C8FD-9AD7-8DB3-C21E-FAFCFF529501}"/>
          </ac:picMkLst>
        </pc:picChg>
        <pc:picChg chg="add mod">
          <ac:chgData name="瑛莉菜 羽田" userId="64c7e7a027abc1d1" providerId="LiveId" clId="{C146C451-ED03-430C-83D6-37DE0677A9C7}" dt="2024-10-31T04:35:03.256" v="43" actId="1076"/>
          <ac:picMkLst>
            <pc:docMk/>
            <pc:sldMk cId="4010063240" sldId="375"/>
            <ac:picMk id="9" creationId="{7609434A-F097-0820-AA87-941FCC9818D3}"/>
          </ac:picMkLst>
        </pc:picChg>
      </pc:sldChg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A6AF0510-E50F-4AD4-82B8-3CEA77DBB638}"/>
    <pc:docChg chg="custSel modSld">
      <pc:chgData name="瑛莉菜 羽田" userId="64c7e7a027abc1d1" providerId="LiveId" clId="{A6AF0510-E50F-4AD4-82B8-3CEA77DBB638}" dt="2024-10-31T04:27:13.688" v="3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5E81BCD-BFCE-45B1-B7E8-DA9F7CD3A106}"/>
    <pc:docChg chg="custSel modSld">
      <pc:chgData name="瑛莉菜 羽田" userId="64c7e7a027abc1d1" providerId="LiveId" clId="{F5E81BCD-BFCE-45B1-B7E8-DA9F7CD3A106}" dt="2024-10-31T04:31:42.816" v="23" actId="1076"/>
      <pc:docMkLst>
        <pc:docMk/>
      </pc:docMkLst>
      <pc:sldChg chg="addSp delSp modSp mod">
        <pc:chgData name="瑛莉菜 羽田" userId="64c7e7a027abc1d1" providerId="LiveId" clId="{F5E81BCD-BFCE-45B1-B7E8-DA9F7CD3A106}" dt="2024-10-31T04:31:42.816" v="23" actId="1076"/>
        <pc:sldMkLst>
          <pc:docMk/>
          <pc:sldMk cId="4010063240" sldId="375"/>
        </pc:sldMkLst>
        <pc:spChg chg="mod">
          <ac:chgData name="瑛莉菜 羽田" userId="64c7e7a027abc1d1" providerId="LiveId" clId="{F5E81BCD-BFCE-45B1-B7E8-DA9F7CD3A106}" dt="2024-10-31T04:30:19.217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5E81BCD-BFCE-45B1-B7E8-DA9F7CD3A106}" dt="2024-10-31T04:30:59.915" v="11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5E81BCD-BFCE-45B1-B7E8-DA9F7CD3A106}" dt="2024-10-31T04:29:59.6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5E81BCD-BFCE-45B1-B7E8-DA9F7CD3A106}" dt="2024-10-31T04:30:06.389" v="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5E81BCD-BFCE-45B1-B7E8-DA9F7CD3A106}" dt="2024-10-31T04:31:23.498" v="18" actId="1076"/>
          <ac:picMkLst>
            <pc:docMk/>
            <pc:sldMk cId="4010063240" sldId="375"/>
            <ac:picMk id="5" creationId="{586B85A1-C2A1-DC32-9C6C-980F5AD40AAF}"/>
          </ac:picMkLst>
        </pc:picChg>
        <pc:picChg chg="del">
          <ac:chgData name="瑛莉菜 羽田" userId="64c7e7a027abc1d1" providerId="LiveId" clId="{F5E81BCD-BFCE-45B1-B7E8-DA9F7CD3A106}" dt="2024-10-31T04:31:03.690" v="12" actId="478"/>
          <ac:picMkLst>
            <pc:docMk/>
            <pc:sldMk cId="4010063240" sldId="375"/>
            <ac:picMk id="6" creationId="{1F411DC7-3205-F9CD-661B-1E017E06D3D5}"/>
          </ac:picMkLst>
        </pc:picChg>
        <pc:picChg chg="add mod">
          <ac:chgData name="瑛莉菜 羽田" userId="64c7e7a027abc1d1" providerId="LiveId" clId="{F5E81BCD-BFCE-45B1-B7E8-DA9F7CD3A106}" dt="2024-10-31T04:31:42.816" v="23" actId="1076"/>
          <ac:picMkLst>
            <pc:docMk/>
            <pc:sldMk cId="4010063240" sldId="375"/>
            <ac:picMk id="8" creationId="{8892C8FD-9AD7-8DB3-C21E-FAFCFF529501}"/>
          </ac:picMkLst>
        </pc:picChg>
        <pc:picChg chg="del">
          <ac:chgData name="瑛莉菜 羽田" userId="64c7e7a027abc1d1" providerId="LiveId" clId="{F5E81BCD-BFCE-45B1-B7E8-DA9F7CD3A106}" dt="2024-10-31T04:31:04.590" v="13" actId="478"/>
          <ac:picMkLst>
            <pc:docMk/>
            <pc:sldMk cId="4010063240" sldId="375"/>
            <ac:picMk id="9" creationId="{B413C939-AE01-7F7B-EBF9-4ADE2F03BC5A}"/>
          </ac:picMkLst>
        </pc:picChg>
      </pc:sldChg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2024/10/31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折りたたみハンディ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USB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ファン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H174×W80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ABS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46403" y="5920782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ハンドル部分が折りたためるコンパクトハンディファンです。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折りたたむことで、よりコンパクトになり持ち歩きがしやすく、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またデスクファンとして使用することもできます。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φ12mm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W10×H45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B94C69C-DDF0-1695-65C0-2EF44FEED442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35313" y="959836"/>
            <a:ext cx="2882963" cy="300953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609434A-F097-0820-AA87-941FCC9818D3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18062" y="2380771"/>
            <a:ext cx="2250301" cy="221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19904</TotalTime>
  <Words>169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2024-10-31T04:35:28Z</dcterms:modified>
</cp:coreProperties>
</file>