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98" d="100"/>
          <a:sy n="98" d="100"/>
        </p:scale>
        <p:origin x="216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カップウォーマー　スクエア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本体：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W110×H110×D13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ABS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　他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2" y="5806477"/>
            <a:ext cx="5453253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飲み物を保温できるスクエアカップウォーマーです。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電源に繋いで使用することで、オフィスやご自宅での作業時や休憩中、飲み物がすぐに冷めてしまうのを防いでくれます。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55℃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65℃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75℃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段階で温度調節が可能で、お好みの温度でご使用いただけます。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また約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時間経過した場合、自動で電源が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OFF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になる安全機能付きで安心です。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付属の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Type-C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ケーブルは取り外し可能な仕様のためかさばりにくく、持ち運びや収納の際にも便利です。ウォーマー部分には名入れ範囲広く取れ、さらにディスプレイ横にもワンポイントの印刷が可能です。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袋、紙箱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レーザー印刷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容器の底面が保温プレートに設置していないと温まらない為、平らな容器を使用する事をお勧めします。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288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2026-02-25T02:54:17Z</dcterms:modified>
</cp:coreProperties>
</file>