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7:39:46.696" v="296" actId="1076"/>
      <pc:docMkLst>
        <pc:docMk/>
      </pc:docMkLst>
      <pc:sldChg chg="addSp delSp modSp mod">
        <pc:chgData name="瑛莉菜 羽田" userId="64c7e7a027abc1d1" providerId="LiveId" clId="{81ADDE09-8A5B-4D56-B405-67C63B6D87FD}" dt="2024-09-09T07:39:46.696" v="296" actId="1076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7:39:46.696" v="296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7:39:35.801" v="292" actId="1076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フェアトレードコットンフラットトート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W230×H250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W230×H250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CC44B30-6B14-8C0A-C875-FF7269D9D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68" y="905262"/>
            <a:ext cx="3467585" cy="344853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09664C9-FA8A-3CFB-649A-C558E6027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1071" y="2758942"/>
            <a:ext cx="1386314" cy="164659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3DC3A5C-4E91-D645-11A3-CECA71D30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1228" y="973113"/>
            <a:ext cx="1634483" cy="174244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フェアトレードオーガニックコットン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1266" y="5873822"/>
            <a:ext cx="5410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フェアトレードコットンを使用したフラットトート</a:t>
            </a:r>
          </a:p>
          <a:p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資料が入るフラット型で会社案内入れなどにおすすめです！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18083</TotalTime>
  <Words>200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2024-09-09T07:39:49Z</dcterms:modified>
</cp:coreProperties>
</file>