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ADDE09-8A5B-4D56-B405-67C63B6D87FD}" v="25" dt="2024-09-09T06:18:15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H210×W390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フェアトレードオーガニックコットン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35976" y="5847818"/>
            <a:ext cx="54103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フェアトレードコットンを使用したフラットトート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お弁当入れやちょっとしたお出かけにピッタリのサイズです。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8F48936-3C9C-8D85-F2E4-A4C685ACE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928" y="941939"/>
            <a:ext cx="3663850" cy="354421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C0F8CC6-C7C0-2D90-2ED5-5B71F15594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1184" y="2727694"/>
            <a:ext cx="1782674" cy="1637347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E2A06BA3-862C-5BFE-9C0B-41DF9C1974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6763" y="931522"/>
            <a:ext cx="1775860" cy="177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18092</TotalTime>
  <Words>201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2024-09-09T06:45:27Z</dcterms:modified>
</cp:coreProperties>
</file>