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ADDE09-8A5B-4D56-B405-67C63B6D87FD}" v="25" dt="2024-09-09T06:18:15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H320×W450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フェアトレードオーガニックコットン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374130" y="5847818"/>
            <a:ext cx="541030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フェアトレードコットンを使用したフラットトート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丈夫なキャンバス生地を使用。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マチ付きなので日常使いはもちろん、お買い物バッグにもぴったりです。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851B347-6535-375B-F5B6-E26C4FE4F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68" y="931522"/>
            <a:ext cx="3740864" cy="369493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9D468F3-C13D-A4FF-3D1C-FA8BB67FED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264" y="2757065"/>
            <a:ext cx="1156923" cy="1660744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090BDD4-969A-0667-639D-402EE2C804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7265" y="954288"/>
            <a:ext cx="1156923" cy="164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18096</TotalTime>
  <Words>210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2024-09-09T06:50:20Z</dcterms:modified>
</cp:coreProperties>
</file>