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4" dt="2024-10-07T07:58:35.711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  <pc:sldChg chg="addSp delSp modSp mod">
        <pc:chgData name="瑛莉菜 羽田" userId="64c7e7a027abc1d1" providerId="LiveId" clId="{82F570FE-DB76-4317-A569-248967D8125B}" dt="2024-10-07T07:39:45.617" v="22" actId="1076"/>
        <pc:sldMkLst>
          <pc:docMk/>
          <pc:sldMk cId="4010063240" sldId="375"/>
        </pc:sldMkLst>
        <pc:spChg chg="mod">
          <ac:chgData name="瑛莉菜 羽田" userId="64c7e7a027abc1d1" providerId="LiveId" clId="{82F570FE-DB76-4317-A569-248967D8125B}" dt="2024-10-07T07:38:51.052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2F570FE-DB76-4317-A569-248967D8125B}" dt="2024-10-07T07:39:20.591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2F570FE-DB76-4317-A569-248967D8125B}" dt="2024-10-07T07:38:29.5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8:34.142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2F570FE-DB76-4317-A569-248967D8125B}" dt="2024-10-07T07:39:03.154" v="9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2F570FE-DB76-4317-A569-248967D8125B}" dt="2024-10-07T07:39:22.420" v="14" actId="478"/>
          <ac:picMkLst>
            <pc:docMk/>
            <pc:sldMk cId="4010063240" sldId="375"/>
            <ac:picMk id="5" creationId="{41DA0959-795E-A15F-0A48-B90AD47930FB}"/>
          </ac:picMkLst>
        </pc:picChg>
        <pc:picChg chg="add mod">
          <ac:chgData name="瑛莉菜 羽田" userId="64c7e7a027abc1d1" providerId="LiveId" clId="{82F570FE-DB76-4317-A569-248967D8125B}" dt="2024-10-07T07:39:34.529" v="19" actId="14100"/>
          <ac:picMkLst>
            <pc:docMk/>
            <pc:sldMk cId="4010063240" sldId="375"/>
            <ac:picMk id="6" creationId="{2A8DE2F7-47D9-65A7-B1C9-09C2BCC78E63}"/>
          </ac:picMkLst>
        </pc:picChg>
        <pc:picChg chg="del">
          <ac:chgData name="瑛莉菜 羽田" userId="64c7e7a027abc1d1" providerId="LiveId" clId="{82F570FE-DB76-4317-A569-248967D8125B}" dt="2024-10-07T07:39:23.080" v="15" actId="478"/>
          <ac:picMkLst>
            <pc:docMk/>
            <pc:sldMk cId="4010063240" sldId="375"/>
            <ac:picMk id="8" creationId="{4ADA1340-6406-DD3A-0BA8-FC1A2BB0E127}"/>
          </ac:picMkLst>
        </pc:picChg>
        <pc:picChg chg="add mod">
          <ac:chgData name="瑛莉菜 羽田" userId="64c7e7a027abc1d1" providerId="LiveId" clId="{82F570FE-DB76-4317-A569-248967D8125B}" dt="2024-10-07T07:39:45.617" v="22" actId="1076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  <pc:sldChg chg="addSp delSp modSp mod">
        <pc:chgData name="瑛莉菜 羽田" userId="64c7e7a027abc1d1" providerId="LiveId" clId="{7A5A9115-36C4-4072-BD7B-1B22B88A491E}" dt="2024-10-04T09:09:23.090" v="13" actId="1076"/>
        <pc:sldMkLst>
          <pc:docMk/>
          <pc:sldMk cId="4010063240" sldId="375"/>
        </pc:sldMkLst>
        <pc:spChg chg="mod">
          <ac:chgData name="瑛莉菜 羽田" userId="64c7e7a027abc1d1" providerId="LiveId" clId="{7A5A9115-36C4-4072-BD7B-1B22B88A491E}" dt="2024-10-04T09:08:52.648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5A9115-36C4-4072-BD7B-1B22B88A491E}" dt="2024-10-04T09:08:31.3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5A9115-36C4-4072-BD7B-1B22B88A491E}" dt="2024-10-04T09:08:40.812" v="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5A9115-36C4-4072-BD7B-1B22B88A491E}" dt="2024-10-04T09:09:11.412" v="10" actId="1076"/>
          <ac:picMkLst>
            <pc:docMk/>
            <pc:sldMk cId="4010063240" sldId="375"/>
            <ac:picMk id="5" creationId="{6BA8F690-10EB-4485-0414-58F51B5488D3}"/>
          </ac:picMkLst>
        </pc:picChg>
        <pc:picChg chg="del">
          <ac:chgData name="瑛莉菜 羽田" userId="64c7e7a027abc1d1" providerId="LiveId" clId="{7A5A9115-36C4-4072-BD7B-1B22B88A491E}" dt="2024-10-04T09:08:57.741" v="4" actId="478"/>
          <ac:picMkLst>
            <pc:docMk/>
            <pc:sldMk cId="4010063240" sldId="375"/>
            <ac:picMk id="6" creationId="{5C37B9D3-02F5-E1DF-CF1C-12A67BA11D76}"/>
          </ac:picMkLst>
        </pc:picChg>
        <pc:picChg chg="add mod">
          <ac:chgData name="瑛莉菜 羽田" userId="64c7e7a027abc1d1" providerId="LiveId" clId="{7A5A9115-36C4-4072-BD7B-1B22B88A491E}" dt="2024-10-04T09:09:23.090" v="13" actId="1076"/>
          <ac:picMkLst>
            <pc:docMk/>
            <pc:sldMk cId="4010063240" sldId="375"/>
            <ac:picMk id="8" creationId="{C1594BBF-2E2F-0164-238A-63E4F5A9D908}"/>
          </ac:picMkLst>
        </pc:picChg>
        <pc:picChg chg="del">
          <ac:chgData name="瑛莉菜 羽田" userId="64c7e7a027abc1d1" providerId="LiveId" clId="{7A5A9115-36C4-4072-BD7B-1B22B88A491E}" dt="2024-10-04T09:08:58.339" v="5" actId="478"/>
          <ac:picMkLst>
            <pc:docMk/>
            <pc:sldMk cId="4010063240" sldId="375"/>
            <ac:picMk id="9" creationId="{7BB493DD-63BF-0C7A-EC83-0507679FE6C4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フェアトレードコットンを使用したキャンバスポーチです。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オンスの厚みがあるので中身が透けることもなく、丈夫な生地感になります。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W190×H95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W190×H95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C407171-F103-F7F6-5FA2-0CBCECB11A1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9828" y="957278"/>
            <a:ext cx="2945747" cy="290034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6E21534-8DFB-410F-AFC1-68A79ACA600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36313" y="2558037"/>
            <a:ext cx="2339507" cy="170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19724</TotalTime>
  <Words>190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2024-10-07T08:56:02Z</dcterms:modified>
</cp:coreProperties>
</file>