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30B49E-995B-4022-8A0E-BFA4949C18A0}" v="22" dt="2024-10-07T06:57:29.587"/>
    <p1510:client id="{40F2E6DF-C061-4B14-884E-C1DC18379AEF}" v="4" dt="2024-10-07T07:58:35.711"/>
    <p1510:client id="{771C4C67-8408-4529-AB45-222D8914477E}" v="12" dt="2024-10-07T06:14:59.037"/>
    <p1510:client id="{82F570FE-DB76-4317-A569-248967D8125B}" v="2" dt="2024-10-07T07:39:03.154"/>
    <p1510:client id="{B1492548-3B06-4E1B-9ED4-DE9D871983D4}" v="1" dt="2024-10-07T06:52:11.6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  <pc:sldChg chg="addSp delSp modSp mod">
        <pc:chgData name="瑛莉菜 羽田" userId="64c7e7a027abc1d1" providerId="LiveId" clId="{4B255E4E-218A-44D6-BB93-84BF028320A8}" dt="2024-10-07T07:05:57.492" v="17" actId="14100"/>
        <pc:sldMkLst>
          <pc:docMk/>
          <pc:sldMk cId="4010063240" sldId="375"/>
        </pc:sldMkLst>
        <pc:spChg chg="mod">
          <ac:chgData name="瑛莉菜 羽田" userId="64c7e7a027abc1d1" providerId="LiveId" clId="{4B255E4E-218A-44D6-BB93-84BF028320A8}" dt="2024-10-07T07:05:00.371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B255E4E-218A-44D6-BB93-84BF028320A8}" dt="2024-10-07T07:05:30.749" v="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B255E4E-218A-44D6-BB93-84BF028320A8}" dt="2024-10-07T07:04:46.799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B255E4E-218A-44D6-BB93-84BF028320A8}" dt="2024-10-07T07:04:51.992" v="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B255E4E-218A-44D6-BB93-84BF028320A8}" dt="2024-10-07T07:05:45.691" v="13" actId="14100"/>
          <ac:picMkLst>
            <pc:docMk/>
            <pc:sldMk cId="4010063240" sldId="375"/>
            <ac:picMk id="5" creationId="{74F4624B-AD26-6504-1C71-943BB462D172}"/>
          </ac:picMkLst>
        </pc:picChg>
        <pc:picChg chg="del">
          <ac:chgData name="瑛莉菜 羽田" userId="64c7e7a027abc1d1" providerId="LiveId" clId="{4B255E4E-218A-44D6-BB93-84BF028320A8}" dt="2024-10-07T07:05:33.843" v="8" actId="478"/>
          <ac:picMkLst>
            <pc:docMk/>
            <pc:sldMk cId="4010063240" sldId="375"/>
            <ac:picMk id="6" creationId="{ACB16BBF-7553-3036-A31B-CD607CE07566}"/>
          </ac:picMkLst>
        </pc:picChg>
        <pc:picChg chg="add mod">
          <ac:chgData name="瑛莉菜 羽田" userId="64c7e7a027abc1d1" providerId="LiveId" clId="{4B255E4E-218A-44D6-BB93-84BF028320A8}" dt="2024-10-07T07:05:57.492" v="17" actId="14100"/>
          <ac:picMkLst>
            <pc:docMk/>
            <pc:sldMk cId="4010063240" sldId="375"/>
            <ac:picMk id="8" creationId="{EB47E5C1-AC8C-90A4-2876-AE18114D6E31}"/>
          </ac:picMkLst>
        </pc:picChg>
        <pc:picChg chg="del">
          <ac:chgData name="瑛莉菜 羽田" userId="64c7e7a027abc1d1" providerId="LiveId" clId="{4B255E4E-218A-44D6-BB93-84BF028320A8}" dt="2024-10-07T07:05:34.584" v="9" actId="478"/>
          <ac:picMkLst>
            <pc:docMk/>
            <pc:sldMk cId="4010063240" sldId="375"/>
            <ac:picMk id="9" creationId="{0C3F1F62-BFF2-04FF-3304-A5BAC5588288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  <pc:sldChg chg="addSp delSp modSp mod">
        <pc:chgData name="瑛莉菜 羽田" userId="64c7e7a027abc1d1" providerId="LiveId" clId="{4A31CB7F-7977-480F-9CB7-9F954DE6AD4F}" dt="2024-10-07T08:46:46.923" v="23" actId="1076"/>
        <pc:sldMkLst>
          <pc:docMk/>
          <pc:sldMk cId="4010063240" sldId="375"/>
        </pc:sldMkLst>
        <pc:spChg chg="mod">
          <ac:chgData name="瑛莉菜 羽田" userId="64c7e7a027abc1d1" providerId="LiveId" clId="{4A31CB7F-7977-480F-9CB7-9F954DE6AD4F}" dt="2024-10-07T08:45:53.373" v="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A31CB7F-7977-480F-9CB7-9F954DE6AD4F}" dt="2024-10-07T08:45:43.864" v="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A31CB7F-7977-480F-9CB7-9F954DE6AD4F}" dt="2024-10-07T08:46:10.349" v="1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1CB7F-7977-480F-9CB7-9F954DE6AD4F}" dt="2024-10-07T08:38:51.22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1CB7F-7977-480F-9CB7-9F954DE6AD4F}" dt="2024-10-07T08:45:35.8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A31CB7F-7977-480F-9CB7-9F954DE6AD4F}" dt="2024-10-07T08:46:35.001" v="20" actId="14100"/>
          <ac:picMkLst>
            <pc:docMk/>
            <pc:sldMk cId="4010063240" sldId="375"/>
            <ac:picMk id="5" creationId="{9015EDE5-061F-EB54-EB9D-244DF67A3F84}"/>
          </ac:picMkLst>
        </pc:picChg>
        <pc:picChg chg="del">
          <ac:chgData name="瑛莉菜 羽田" userId="64c7e7a027abc1d1" providerId="LiveId" clId="{4A31CB7F-7977-480F-9CB7-9F954DE6AD4F}" dt="2024-10-07T08:46:14.114" v="13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4A31CB7F-7977-480F-9CB7-9F954DE6AD4F}" dt="2024-10-07T08:46:46.923" v="23" actId="1076"/>
          <ac:picMkLst>
            <pc:docMk/>
            <pc:sldMk cId="4010063240" sldId="375"/>
            <ac:picMk id="8" creationId="{50478810-9BE2-9BCA-FC84-20B705268797}"/>
          </ac:picMkLst>
        </pc:picChg>
        <pc:picChg chg="del mod">
          <ac:chgData name="瑛莉菜 羽田" userId="64c7e7a027abc1d1" providerId="LiveId" clId="{4A31CB7F-7977-480F-9CB7-9F954DE6AD4F}" dt="2024-10-07T08:46:14.632" v="15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4A31CB7F-7977-480F-9CB7-9F954DE6AD4F}" dt="2024-10-07T08:46:15.406" v="16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  <pc:sldChg chg="addSp delSp modSp mod">
        <pc:chgData name="瑛莉菜 羽田" userId="64c7e7a027abc1d1" providerId="LiveId" clId="{3634D59F-8BC6-4306-A3EA-16B0D63DD722}" dt="2024-10-07T08:58:45.870" v="48" actId="1076"/>
        <pc:sldMkLst>
          <pc:docMk/>
          <pc:sldMk cId="4010063240" sldId="375"/>
        </pc:sldMkLst>
        <pc:spChg chg="mod">
          <ac:chgData name="瑛莉菜 羽田" userId="64c7e7a027abc1d1" providerId="LiveId" clId="{3634D59F-8BC6-4306-A3EA-16B0D63DD722}" dt="2024-10-07T08:58:07.407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634D59F-8BC6-4306-A3EA-16B0D63DD722}" dt="2024-10-07T08:56:35.00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34D59F-8BC6-4306-A3EA-16B0D63DD722}" dt="2024-10-07T08:56:41.23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634D59F-8BC6-4306-A3EA-16B0D63DD722}" dt="2024-10-07T08:58:31.687" v="43" actId="14100"/>
          <ac:picMkLst>
            <pc:docMk/>
            <pc:sldMk cId="4010063240" sldId="375"/>
            <ac:picMk id="5" creationId="{26D030CE-9DF5-6A02-260E-2938FAB5EE9A}"/>
          </ac:picMkLst>
        </pc:picChg>
        <pc:picChg chg="del">
          <ac:chgData name="瑛莉菜 羽田" userId="64c7e7a027abc1d1" providerId="LiveId" clId="{3634D59F-8BC6-4306-A3EA-16B0D63DD722}" dt="2024-10-07T08:58:18.561" v="37" actId="478"/>
          <ac:picMkLst>
            <pc:docMk/>
            <pc:sldMk cId="4010063240" sldId="375"/>
            <ac:picMk id="6" creationId="{BC407171-F103-F7F6-5FA2-0CBCECB11A18}"/>
          </ac:picMkLst>
        </pc:picChg>
        <pc:picChg chg="add mod">
          <ac:chgData name="瑛莉菜 羽田" userId="64c7e7a027abc1d1" providerId="LiveId" clId="{3634D59F-8BC6-4306-A3EA-16B0D63DD722}" dt="2024-10-07T08:58:45.870" v="48" actId="1076"/>
          <ac:picMkLst>
            <pc:docMk/>
            <pc:sldMk cId="4010063240" sldId="375"/>
            <ac:picMk id="8" creationId="{8ED92899-652E-31BA-C823-DE8AB0BB9C2B}"/>
          </ac:picMkLst>
        </pc:picChg>
        <pc:picChg chg="del">
          <ac:chgData name="瑛莉菜 羽田" userId="64c7e7a027abc1d1" providerId="LiveId" clId="{3634D59F-8BC6-4306-A3EA-16B0D63DD722}" dt="2024-10-07T08:58:19.020" v="38" actId="478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  <pc:sldChg chg="addSp delSp modSp mod">
        <pc:chgData name="瑛莉菜 羽田" userId="64c7e7a027abc1d1" providerId="LiveId" clId="{40F2E6DF-C061-4B14-884E-C1DC18379AEF}" dt="2024-10-07T07:58:35.711" v="39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58:35.711" v="3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  <pc:sldChg chg="addSp delSp modSp mod">
        <pc:chgData name="瑛莉菜 羽田" userId="64c7e7a027abc1d1" providerId="LiveId" clId="{7A5A9115-36C4-4072-BD7B-1B22B88A491E}" dt="2024-10-04T09:09:23.090" v="13" actId="1076"/>
        <pc:sldMkLst>
          <pc:docMk/>
          <pc:sldMk cId="4010063240" sldId="375"/>
        </pc:sldMkLst>
        <pc:spChg chg="mod">
          <ac:chgData name="瑛莉菜 羽田" userId="64c7e7a027abc1d1" providerId="LiveId" clId="{7A5A9115-36C4-4072-BD7B-1B22B88A491E}" dt="2024-10-04T09:08:52.648" v="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A5A9115-36C4-4072-BD7B-1B22B88A491E}" dt="2024-10-04T09:08:31.38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A5A9115-36C4-4072-BD7B-1B22B88A491E}" dt="2024-10-04T09:08:40.812" v="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A5A9115-36C4-4072-BD7B-1B22B88A491E}" dt="2024-10-04T09:09:11.412" v="10" actId="1076"/>
          <ac:picMkLst>
            <pc:docMk/>
            <pc:sldMk cId="4010063240" sldId="375"/>
            <ac:picMk id="5" creationId="{6BA8F690-10EB-4485-0414-58F51B5488D3}"/>
          </ac:picMkLst>
        </pc:picChg>
        <pc:picChg chg="del">
          <ac:chgData name="瑛莉菜 羽田" userId="64c7e7a027abc1d1" providerId="LiveId" clId="{7A5A9115-36C4-4072-BD7B-1B22B88A491E}" dt="2024-10-04T09:08:57.741" v="4" actId="478"/>
          <ac:picMkLst>
            <pc:docMk/>
            <pc:sldMk cId="4010063240" sldId="375"/>
            <ac:picMk id="6" creationId="{5C37B9D3-02F5-E1DF-CF1C-12A67BA11D76}"/>
          </ac:picMkLst>
        </pc:picChg>
        <pc:picChg chg="add mod">
          <ac:chgData name="瑛莉菜 羽田" userId="64c7e7a027abc1d1" providerId="LiveId" clId="{7A5A9115-36C4-4072-BD7B-1B22B88A491E}" dt="2024-10-04T09:09:23.090" v="13" actId="1076"/>
          <ac:picMkLst>
            <pc:docMk/>
            <pc:sldMk cId="4010063240" sldId="375"/>
            <ac:picMk id="8" creationId="{C1594BBF-2E2F-0164-238A-63E4F5A9D908}"/>
          </ac:picMkLst>
        </pc:picChg>
        <pc:picChg chg="del">
          <ac:chgData name="瑛莉菜 羽田" userId="64c7e7a027abc1d1" providerId="LiveId" clId="{7A5A9115-36C4-4072-BD7B-1B22B88A491E}" dt="2024-10-04T09:08:58.339" v="5" actId="478"/>
          <ac:picMkLst>
            <pc:docMk/>
            <pc:sldMk cId="4010063240" sldId="375"/>
            <ac:picMk id="9" creationId="{7BB493DD-63BF-0C7A-EC83-0507679FE6C4}"/>
          </ac:picMkLst>
        </pc:picChg>
      </pc:sldChg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  <pc:sldChg chg="addSp delSp modSp mod">
        <pc:chgData name="瑛莉菜 羽田" userId="64c7e7a027abc1d1" providerId="LiveId" clId="{4CC070C8-9F88-4E60-B401-0B29BD015647}" dt="2024-10-07T08:56:00.589" v="46" actId="1076"/>
        <pc:sldMkLst>
          <pc:docMk/>
          <pc:sldMk cId="4010063240" sldId="375"/>
        </pc:sldMkLst>
        <pc:spChg chg="mod">
          <ac:chgData name="瑛莉菜 羽田" userId="64c7e7a027abc1d1" providerId="LiveId" clId="{4CC070C8-9F88-4E60-B401-0B29BD015647}" dt="2024-10-07T08:55:31.984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CC070C8-9F88-4E60-B401-0B29BD015647}" dt="2024-10-07T08:47:34.8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CC070C8-9F88-4E60-B401-0B29BD015647}" dt="2024-10-07T08:55:05.92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CC070C8-9F88-4E60-B401-0B29BD015647}" dt="2024-10-07T08:55:32.739" v="37" actId="478"/>
          <ac:picMkLst>
            <pc:docMk/>
            <pc:sldMk cId="4010063240" sldId="375"/>
            <ac:picMk id="5" creationId="{9015EDE5-061F-EB54-EB9D-244DF67A3F84}"/>
          </ac:picMkLst>
        </pc:picChg>
        <pc:picChg chg="add mod">
          <ac:chgData name="瑛莉菜 羽田" userId="64c7e7a027abc1d1" providerId="LiveId" clId="{4CC070C8-9F88-4E60-B401-0B29BD015647}" dt="2024-10-07T08:55:47.628" v="42" actId="14100"/>
          <ac:picMkLst>
            <pc:docMk/>
            <pc:sldMk cId="4010063240" sldId="375"/>
            <ac:picMk id="6" creationId="{BC407171-F103-F7F6-5FA2-0CBCECB11A18}"/>
          </ac:picMkLst>
        </pc:picChg>
        <pc:picChg chg="del">
          <ac:chgData name="瑛莉菜 羽田" userId="64c7e7a027abc1d1" providerId="LiveId" clId="{4CC070C8-9F88-4E60-B401-0B29BD015647}" dt="2024-10-07T08:55:33.515" v="38" actId="478"/>
          <ac:picMkLst>
            <pc:docMk/>
            <pc:sldMk cId="4010063240" sldId="375"/>
            <ac:picMk id="8" creationId="{50478810-9BE2-9BCA-FC84-20B705268797}"/>
          </ac:picMkLst>
        </pc:picChg>
        <pc:picChg chg="add mod">
          <ac:chgData name="瑛莉菜 羽田" userId="64c7e7a027abc1d1" providerId="LiveId" clId="{4CC070C8-9F88-4E60-B401-0B29BD015647}" dt="2024-10-07T08:56:00.589" v="46" actId="1076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フェアトレードコットンキャンバスフラットポーチ（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H220×W290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49595" y="5979441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フェアトレードコットンを使用したキャンバスポーチです。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オンスの厚みがあるので中身が透けることもなく、丈夫な生地感になります。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W190×H120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W190×H130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6D030CE-9DF5-6A02-260E-2938FAB5EE9A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40827" y="1000466"/>
            <a:ext cx="2858222" cy="2810229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8ED92899-652E-31BA-C823-DE8AB0BB9C2B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417043" y="2463268"/>
            <a:ext cx="2439424" cy="190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19726</TotalTime>
  <Words>190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2024-10-07T08:58:46Z</dcterms:modified>
</cp:coreProperties>
</file>